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3"/>
  </p:notesMasterIdLst>
  <p:sldIdLst>
    <p:sldId id="256" r:id="rId2"/>
    <p:sldId id="360" r:id="rId3"/>
    <p:sldId id="376" r:id="rId4"/>
    <p:sldId id="370" r:id="rId5"/>
    <p:sldId id="364" r:id="rId6"/>
    <p:sldId id="327" r:id="rId7"/>
    <p:sldId id="328" r:id="rId8"/>
    <p:sldId id="269" r:id="rId9"/>
    <p:sldId id="278" r:id="rId10"/>
    <p:sldId id="362" r:id="rId11"/>
    <p:sldId id="290" r:id="rId12"/>
    <p:sldId id="291" r:id="rId13"/>
    <p:sldId id="373" r:id="rId14"/>
    <p:sldId id="281" r:id="rId15"/>
    <p:sldId id="275" r:id="rId16"/>
    <p:sldId id="356" r:id="rId17"/>
    <p:sldId id="326" r:id="rId18"/>
    <p:sldId id="375" r:id="rId19"/>
    <p:sldId id="264" r:id="rId20"/>
    <p:sldId id="271" r:id="rId21"/>
    <p:sldId id="359" r:id="rId22"/>
    <p:sldId id="354" r:id="rId23"/>
    <p:sldId id="266" r:id="rId24"/>
    <p:sldId id="288" r:id="rId25"/>
    <p:sldId id="263" r:id="rId26"/>
    <p:sldId id="277" r:id="rId27"/>
    <p:sldId id="347" r:id="rId28"/>
    <p:sldId id="366" r:id="rId29"/>
    <p:sldId id="371" r:id="rId30"/>
    <p:sldId id="355" r:id="rId31"/>
    <p:sldId id="279" r:id="rId32"/>
    <p:sldId id="368" r:id="rId33"/>
    <p:sldId id="274" r:id="rId34"/>
    <p:sldId id="350" r:id="rId35"/>
    <p:sldId id="353" r:id="rId36"/>
    <p:sldId id="280" r:id="rId37"/>
    <p:sldId id="357" r:id="rId38"/>
    <p:sldId id="358" r:id="rId39"/>
    <p:sldId id="361" r:id="rId40"/>
    <p:sldId id="365" r:id="rId41"/>
    <p:sldId id="367"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nji" id="{63036AEB-D94D-4398-806F-5FFB66F59692}">
          <p14:sldIdLst>
            <p14:sldId id="256"/>
            <p14:sldId id="360"/>
            <p14:sldId id="376"/>
            <p14:sldId id="370"/>
            <p14:sldId id="364"/>
          </p14:sldIdLst>
        </p14:section>
        <p14:section name="Wissenswertes" id="{E1F629A9-F074-4655-9C2C-D4BCBAAD9484}">
          <p14:sldIdLst>
            <p14:sldId id="327"/>
            <p14:sldId id="328"/>
          </p14:sldIdLst>
        </p14:section>
        <p14:section name="Tipps" id="{3F0819AE-E599-4AA4-86DA-9D7961A02581}">
          <p14:sldIdLst>
            <p14:sldId id="269"/>
            <p14:sldId id="278"/>
            <p14:sldId id="362"/>
            <p14:sldId id="290"/>
            <p14:sldId id="291"/>
          </p14:sldIdLst>
        </p14:section>
        <p14:section name="Entspannung" id="{D5D0257C-2812-48D7-80AA-1D2BC5DFE338}">
          <p14:sldIdLst>
            <p14:sldId id="373"/>
            <p14:sldId id="281"/>
            <p14:sldId id="275"/>
            <p14:sldId id="356"/>
            <p14:sldId id="326"/>
            <p14:sldId id="375"/>
          </p14:sldIdLst>
        </p14:section>
        <p14:section name="Beschäftigung" id="{774C675E-0A65-4228-B738-C96CA596F6ED}">
          <p14:sldIdLst>
            <p14:sldId id="264"/>
            <p14:sldId id="271"/>
            <p14:sldId id="359"/>
            <p14:sldId id="354"/>
          </p14:sldIdLst>
        </p14:section>
        <p14:section name="Begrüßung" id="{1F4F1714-53D9-433B-B482-EDB738584DF4}">
          <p14:sldIdLst>
            <p14:sldId id="266"/>
            <p14:sldId id="288"/>
            <p14:sldId id="263"/>
          </p14:sldIdLst>
        </p14:section>
        <p14:section name="Ausgeben" id="{C3F1C222-71BD-46C9-AB4B-B088CF15AE72}">
          <p14:sldIdLst>
            <p14:sldId id="277"/>
            <p14:sldId id="347"/>
            <p14:sldId id="366"/>
            <p14:sldId id="371"/>
            <p14:sldId id="355"/>
            <p14:sldId id="279"/>
            <p14:sldId id="368"/>
            <p14:sldId id="274"/>
          </p14:sldIdLst>
        </p14:section>
        <p14:section name="Rückruf" id="{9B600EE2-938A-4E0E-B495-E79AD4E9C7EB}">
          <p14:sldIdLst>
            <p14:sldId id="350"/>
          </p14:sldIdLst>
        </p14:section>
        <p14:section name="Leinenführung" id="{643A6701-392E-4AFA-81A7-04CCBD53434C}">
          <p14:sldIdLst>
            <p14:sldId id="353"/>
            <p14:sldId id="280"/>
          </p14:sldIdLst>
        </p14:section>
        <p14:section name="Medical Training" id="{15F54FF0-15AC-4E9E-839F-21B04178F6C1}">
          <p14:sldIdLst>
            <p14:sldId id="357"/>
            <p14:sldId id="358"/>
            <p14:sldId id="361"/>
          </p14:sldIdLst>
        </p14:section>
        <p14:section name="Auf dem Spaziergang" id="{8BD3E98F-9799-4D66-8130-96060DB52554}">
          <p14:sldIdLst>
            <p14:sldId id="365"/>
          </p14:sldIdLst>
        </p14:section>
        <p14:section name="Trick" id="{2545F517-B213-41CB-A3A6-6C30138EB32F}">
          <p14:sldIdLst>
            <p14:sldId id="3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3F4A25-0FDE-4A59-83AF-BCAAFF8FAA4A}" v="31" dt="2026-06-04T13:28:51.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Schenzer" userId="ce3ce1b3f52eb966" providerId="LiveId" clId="{10A8C8C8-CA37-4C3E-8850-E38D38ECB29E}"/>
    <pc:docChg chg="undo custSel addSld delSld modSld delMainMaster modSection">
      <pc:chgData name="Melanie Schenzer" userId="ce3ce1b3f52eb966" providerId="LiveId" clId="{10A8C8C8-CA37-4C3E-8850-E38D38ECB29E}" dt="2026-06-04T14:55:13.204" v="549" actId="207"/>
      <pc:docMkLst>
        <pc:docMk/>
      </pc:docMkLst>
      <pc:sldChg chg="addSp delSp modSp mod delDesignElem">
        <pc:chgData name="Melanie Schenzer" userId="ce3ce1b3f52eb966" providerId="LiveId" clId="{10A8C8C8-CA37-4C3E-8850-E38D38ECB29E}" dt="2026-06-04T13:23:17.709" v="68" actId="20577"/>
        <pc:sldMkLst>
          <pc:docMk/>
          <pc:sldMk cId="2394514564" sldId="256"/>
        </pc:sldMkLst>
        <pc:spChg chg="mod">
          <ac:chgData name="Melanie Schenzer" userId="ce3ce1b3f52eb966" providerId="LiveId" clId="{10A8C8C8-CA37-4C3E-8850-E38D38ECB29E}" dt="2026-06-04T13:23:17.709" v="68" actId="20577"/>
          <ac:spMkLst>
            <pc:docMk/>
            <pc:sldMk cId="2394514564" sldId="256"/>
            <ac:spMk id="2" creationId="{38B867EE-5D21-8C82-1C87-7BC8A0D54DAB}"/>
          </ac:spMkLst>
        </pc:spChg>
        <pc:spChg chg="add del">
          <ac:chgData name="Melanie Schenzer" userId="ce3ce1b3f52eb966" providerId="LiveId" clId="{10A8C8C8-CA37-4C3E-8850-E38D38ECB29E}" dt="2026-06-04T13:21:47.878" v="46" actId="26606"/>
          <ac:spMkLst>
            <pc:docMk/>
            <pc:sldMk cId="2394514564" sldId="256"/>
            <ac:spMk id="7" creationId="{C27D7A02-907B-496F-BA7E-AA3780733CA7}"/>
          </ac:spMkLst>
        </pc:spChg>
        <pc:spChg chg="add del">
          <ac:chgData name="Melanie Schenzer" userId="ce3ce1b3f52eb966" providerId="LiveId" clId="{10A8C8C8-CA37-4C3E-8850-E38D38ECB29E}" dt="2026-06-04T13:21:47.878" v="46" actId="26606"/>
          <ac:spMkLst>
            <pc:docMk/>
            <pc:sldMk cId="2394514564" sldId="256"/>
            <ac:spMk id="9" creationId="{0FBA5268-0AE7-4CAD-9537-D0EB09E76406}"/>
          </ac:spMkLst>
        </pc:spChg>
        <pc:spChg chg="add del">
          <ac:chgData name="Melanie Schenzer" userId="ce3ce1b3f52eb966" providerId="LiveId" clId="{10A8C8C8-CA37-4C3E-8850-E38D38ECB29E}" dt="2026-06-04T13:21:47.878" v="46" actId="26606"/>
          <ac:spMkLst>
            <pc:docMk/>
            <pc:sldMk cId="2394514564" sldId="256"/>
            <ac:spMk id="11" creationId="{088D065B-39DA-4077-B9CF-E489CE4C0169}"/>
          </ac:spMkLst>
        </pc:spChg>
        <pc:spChg chg="add del">
          <ac:chgData name="Melanie Schenzer" userId="ce3ce1b3f52eb966" providerId="LiveId" clId="{10A8C8C8-CA37-4C3E-8850-E38D38ECB29E}" dt="2026-06-04T13:22:06.199" v="48" actId="26606"/>
          <ac:spMkLst>
            <pc:docMk/>
            <pc:sldMk cId="2394514564" sldId="256"/>
            <ac:spMk id="13" creationId="{3AC75B1D-4749-49A1-8553-FD296DD7CC9F}"/>
          </ac:spMkLst>
        </pc:spChg>
        <pc:spChg chg="add del">
          <ac:chgData name="Melanie Schenzer" userId="ce3ce1b3f52eb966" providerId="LiveId" clId="{10A8C8C8-CA37-4C3E-8850-E38D38ECB29E}" dt="2026-06-04T13:22:06.199" v="48" actId="26606"/>
          <ac:spMkLst>
            <pc:docMk/>
            <pc:sldMk cId="2394514564" sldId="256"/>
            <ac:spMk id="14" creationId="{9A8ECCF6-3858-46C9-8F9F-C06506CC3F9F}"/>
          </ac:spMkLst>
        </pc:spChg>
        <pc:spChg chg="add del">
          <ac:chgData name="Melanie Schenzer" userId="ce3ce1b3f52eb966" providerId="LiveId" clId="{10A8C8C8-CA37-4C3E-8850-E38D38ECB29E}" dt="2026-06-04T13:23:12.147" v="62" actId="26606"/>
          <ac:spMkLst>
            <pc:docMk/>
            <pc:sldMk cId="2394514564" sldId="256"/>
            <ac:spMk id="15" creationId="{7128589C-AF3D-49CF-BD92-C1D1D2F5387F}"/>
          </ac:spMkLst>
        </pc:spChg>
        <pc:spChg chg="add del">
          <ac:chgData name="Melanie Schenzer" userId="ce3ce1b3f52eb966" providerId="LiveId" clId="{10A8C8C8-CA37-4C3E-8850-E38D38ECB29E}" dt="2026-06-04T13:22:11.731" v="50" actId="26606"/>
          <ac:spMkLst>
            <pc:docMk/>
            <pc:sldMk cId="2394514564" sldId="256"/>
            <ac:spMk id="16" creationId="{27250CB5-9DDC-48C3-9D2D-C15BFFF4F33D}"/>
          </ac:spMkLst>
        </pc:spChg>
        <pc:spChg chg="add del">
          <ac:chgData name="Melanie Schenzer" userId="ce3ce1b3f52eb966" providerId="LiveId" clId="{10A8C8C8-CA37-4C3E-8850-E38D38ECB29E}" dt="2026-06-04T13:22:11.731" v="50" actId="26606"/>
          <ac:spMkLst>
            <pc:docMk/>
            <pc:sldMk cId="2394514564" sldId="256"/>
            <ac:spMk id="17" creationId="{C38FEF35-B9B3-413E-A8C4-9FF5A15A4E73}"/>
          </ac:spMkLst>
        </pc:spChg>
        <pc:spChg chg="add del">
          <ac:chgData name="Melanie Schenzer" userId="ce3ce1b3f52eb966" providerId="LiveId" clId="{10A8C8C8-CA37-4C3E-8850-E38D38ECB29E}" dt="2026-06-04T13:22:11.731" v="50" actId="26606"/>
          <ac:spMkLst>
            <pc:docMk/>
            <pc:sldMk cId="2394514564" sldId="256"/>
            <ac:spMk id="18" creationId="{A7ECB318-89A9-43A0-BC79-4B763473F8B3}"/>
          </ac:spMkLst>
        </pc:spChg>
        <pc:spChg chg="add del">
          <ac:chgData name="Melanie Schenzer" userId="ce3ce1b3f52eb966" providerId="LiveId" clId="{10A8C8C8-CA37-4C3E-8850-E38D38ECB29E}" dt="2026-06-04T13:23:12.147" v="62" actId="26606"/>
          <ac:spMkLst>
            <pc:docMk/>
            <pc:sldMk cId="2394514564" sldId="256"/>
            <ac:spMk id="20" creationId="{A93898FF-D987-4B0E-BFB4-85F5EB356D4D}"/>
          </ac:spMkLst>
        </pc:spChg>
        <pc:spChg chg="add del">
          <ac:chgData name="Melanie Schenzer" userId="ce3ce1b3f52eb966" providerId="LiveId" clId="{10A8C8C8-CA37-4C3E-8850-E38D38ECB29E}" dt="2026-06-04T13:23:12.147" v="62" actId="26606"/>
          <ac:spMkLst>
            <pc:docMk/>
            <pc:sldMk cId="2394514564" sldId="256"/>
            <ac:spMk id="21" creationId="{FEB84055-029C-4E86-8844-D05D96C024BC}"/>
          </ac:spMkLst>
        </pc:spChg>
        <pc:spChg chg="add del">
          <ac:chgData name="Melanie Schenzer" userId="ce3ce1b3f52eb966" providerId="LiveId" clId="{10A8C8C8-CA37-4C3E-8850-E38D38ECB29E}" dt="2026-06-04T13:23:12.147" v="62" actId="26606"/>
          <ac:spMkLst>
            <pc:docMk/>
            <pc:sldMk cId="2394514564" sldId="256"/>
            <ac:spMk id="23" creationId="{799037F2-4CAF-446B-90DB-1480B247AA69}"/>
          </ac:spMkLst>
        </pc:spChg>
        <pc:spChg chg="add del">
          <ac:chgData name="Melanie Schenzer" userId="ce3ce1b3f52eb966" providerId="LiveId" clId="{10A8C8C8-CA37-4C3E-8850-E38D38ECB29E}" dt="2026-06-04T13:23:02.201" v="59" actId="26606"/>
          <ac:spMkLst>
            <pc:docMk/>
            <pc:sldMk cId="2394514564" sldId="256"/>
            <ac:spMk id="28" creationId="{0262E669-7774-4EAE-BBCE-F9FFE664D513}"/>
          </ac:spMkLst>
        </pc:spChg>
        <pc:spChg chg="add del">
          <ac:chgData name="Melanie Schenzer" userId="ce3ce1b3f52eb966" providerId="LiveId" clId="{10A8C8C8-CA37-4C3E-8850-E38D38ECB29E}" dt="2026-06-04T13:23:02.201" v="59" actId="26606"/>
          <ac:spMkLst>
            <pc:docMk/>
            <pc:sldMk cId="2394514564" sldId="256"/>
            <ac:spMk id="30" creationId="{D0838CA9-6736-4868-BAC7-C020254B5B07}"/>
          </ac:spMkLst>
        </pc:spChg>
        <pc:spChg chg="add del">
          <ac:chgData name="Melanie Schenzer" userId="ce3ce1b3f52eb966" providerId="LiveId" clId="{10A8C8C8-CA37-4C3E-8850-E38D38ECB29E}" dt="2026-06-04T13:23:02.201" v="59" actId="26606"/>
          <ac:spMkLst>
            <pc:docMk/>
            <pc:sldMk cId="2394514564" sldId="256"/>
            <ac:spMk id="32" creationId="{6AA9F379-605C-48FC-AA29-73D667134AED}"/>
          </ac:spMkLst>
        </pc:spChg>
        <pc:spChg chg="add del">
          <ac:chgData name="Melanie Schenzer" userId="ce3ce1b3f52eb966" providerId="LiveId" clId="{10A8C8C8-CA37-4C3E-8850-E38D38ECB29E}" dt="2026-06-04T13:23:12.138" v="61" actId="26606"/>
          <ac:spMkLst>
            <pc:docMk/>
            <pc:sldMk cId="2394514564" sldId="256"/>
            <ac:spMk id="34" creationId="{FEC7823C-FDD6-429C-986C-063FDEBF9EAA}"/>
          </ac:spMkLst>
        </pc:spChg>
        <pc:spChg chg="add del">
          <ac:chgData name="Melanie Schenzer" userId="ce3ce1b3f52eb966" providerId="LiveId" clId="{10A8C8C8-CA37-4C3E-8850-E38D38ECB29E}" dt="2026-06-04T13:23:12.138" v="61" actId="26606"/>
          <ac:spMkLst>
            <pc:docMk/>
            <pc:sldMk cId="2394514564" sldId="256"/>
            <ac:spMk id="35" creationId="{9CF7FE1C-8BC5-4B0C-A2BC-93AB72C90FDD}"/>
          </ac:spMkLst>
        </pc:spChg>
        <pc:spChg chg="add del">
          <ac:chgData name="Melanie Schenzer" userId="ce3ce1b3f52eb966" providerId="LiveId" clId="{10A8C8C8-CA37-4C3E-8850-E38D38ECB29E}" dt="2026-06-04T13:23:12.138" v="61" actId="26606"/>
          <ac:spMkLst>
            <pc:docMk/>
            <pc:sldMk cId="2394514564" sldId="256"/>
            <ac:spMk id="36" creationId="{B0651F5E-0457-4065-ACB2-8B81590C204B}"/>
          </ac:spMkLst>
        </pc:spChg>
        <pc:spChg chg="add">
          <ac:chgData name="Melanie Schenzer" userId="ce3ce1b3f52eb966" providerId="LiveId" clId="{10A8C8C8-CA37-4C3E-8850-E38D38ECB29E}" dt="2026-06-04T13:23:12.147" v="62" actId="26606"/>
          <ac:spMkLst>
            <pc:docMk/>
            <pc:sldMk cId="2394514564" sldId="256"/>
            <ac:spMk id="38" creationId="{A134706B-150F-487B-B4FB-34C10219C72F}"/>
          </ac:spMkLst>
        </pc:spChg>
        <pc:spChg chg="add">
          <ac:chgData name="Melanie Schenzer" userId="ce3ce1b3f52eb966" providerId="LiveId" clId="{10A8C8C8-CA37-4C3E-8850-E38D38ECB29E}" dt="2026-06-04T13:23:12.147" v="62" actId="26606"/>
          <ac:spMkLst>
            <pc:docMk/>
            <pc:sldMk cId="2394514564" sldId="256"/>
            <ac:spMk id="39" creationId="{25FD23E7-C75D-4AFA-A4D4-BE5558110941}"/>
          </ac:spMkLst>
        </pc:spChg>
        <pc:spChg chg="add">
          <ac:chgData name="Melanie Schenzer" userId="ce3ce1b3f52eb966" providerId="LiveId" clId="{10A8C8C8-CA37-4C3E-8850-E38D38ECB29E}" dt="2026-06-04T13:23:12.147" v="62" actId="26606"/>
          <ac:spMkLst>
            <pc:docMk/>
            <pc:sldMk cId="2394514564" sldId="256"/>
            <ac:spMk id="40" creationId="{D6705569-F545-4F47-A260-A9202826EA20}"/>
          </ac:spMkLst>
        </pc:spChg>
        <pc:spChg chg="del">
          <ac:chgData name="Melanie Schenzer" userId="ce3ce1b3f52eb966" providerId="LiveId" clId="{10A8C8C8-CA37-4C3E-8850-E38D38ECB29E}" dt="2026-06-04T13:21:08.440" v="13"/>
          <ac:spMkLst>
            <pc:docMk/>
            <pc:sldMk cId="2394514564" sldId="256"/>
            <ac:spMk id="56" creationId="{B70F7E59-C971-4F55-8E3A-1E583B65FCB9}"/>
          </ac:spMkLst>
        </pc:spChg>
        <pc:grpChg chg="del">
          <ac:chgData name="Melanie Schenzer" userId="ce3ce1b3f52eb966" providerId="LiveId" clId="{10A8C8C8-CA37-4C3E-8850-E38D38ECB29E}" dt="2026-06-04T13:21:08.440" v="13"/>
          <ac:grpSpMkLst>
            <pc:docMk/>
            <pc:sldMk cId="2394514564" sldId="256"/>
            <ac:grpSpMk id="52" creationId="{260EE1B3-DDB2-44D7-943C-63D9CEF2735D}"/>
          </ac:grpSpMkLst>
        </pc:grpChg>
        <pc:picChg chg="add del">
          <ac:chgData name="Melanie Schenzer" userId="ce3ce1b3f52eb966" providerId="LiveId" clId="{10A8C8C8-CA37-4C3E-8850-E38D38ECB29E}" dt="2026-06-04T13:23:12.147" v="62" actId="26606"/>
          <ac:picMkLst>
            <pc:docMk/>
            <pc:sldMk cId="2394514564" sldId="256"/>
            <ac:picMk id="22" creationId="{8A2842C0-6210-4FDB-B1FF-C14C927377FB}"/>
          </ac:picMkLst>
        </pc:picChg>
      </pc:sldChg>
      <pc:sldChg chg="delSp delDesignElem">
        <pc:chgData name="Melanie Schenzer" userId="ce3ce1b3f52eb966" providerId="LiveId" clId="{10A8C8C8-CA37-4C3E-8850-E38D38ECB29E}" dt="2026-06-04T13:21:08.440" v="13"/>
        <pc:sldMkLst>
          <pc:docMk/>
          <pc:sldMk cId="119574558" sldId="263"/>
        </pc:sldMkLst>
        <pc:spChg chg="del">
          <ac:chgData name="Melanie Schenzer" userId="ce3ce1b3f52eb966" providerId="LiveId" clId="{10A8C8C8-CA37-4C3E-8850-E38D38ECB29E}" dt="2026-06-04T13:21:08.440" v="13"/>
          <ac:spMkLst>
            <pc:docMk/>
            <pc:sldMk cId="119574558" sldId="263"/>
            <ac:spMk id="5" creationId="{324E43EB-867C-4B35-9A5C-E435157C7297}"/>
          </ac:spMkLst>
        </pc:spChg>
        <pc:spChg chg="del">
          <ac:chgData name="Melanie Schenzer" userId="ce3ce1b3f52eb966" providerId="LiveId" clId="{10A8C8C8-CA37-4C3E-8850-E38D38ECB29E}" dt="2026-06-04T13:21:08.440" v="13"/>
          <ac:spMkLst>
            <pc:docMk/>
            <pc:sldMk cId="119574558" sldId="263"/>
            <ac:spMk id="6" creationId="{A7C0F5DA-B59F-4F13-8BB8-FFD8F2C572BC}"/>
          </ac:spMkLst>
        </pc:spChg>
        <pc:spChg chg="del">
          <ac:chgData name="Melanie Schenzer" userId="ce3ce1b3f52eb966" providerId="LiveId" clId="{10A8C8C8-CA37-4C3E-8850-E38D38ECB29E}" dt="2026-06-04T13:21:08.440" v="13"/>
          <ac:spMkLst>
            <pc:docMk/>
            <pc:sldMk cId="119574558" sldId="263"/>
            <ac:spMk id="12" creationId="{9CEA1DEC-CC9E-4776-9E08-048A15BFA6CA}"/>
          </ac:spMkLst>
        </pc:spChg>
        <pc:spChg chg="del">
          <ac:chgData name="Melanie Schenzer" userId="ce3ce1b3f52eb966" providerId="LiveId" clId="{10A8C8C8-CA37-4C3E-8850-E38D38ECB29E}" dt="2026-06-04T13:21:08.440" v="13"/>
          <ac:spMkLst>
            <pc:docMk/>
            <pc:sldMk cId="119574558" sldId="263"/>
            <ac:spMk id="14" creationId="{9CE399CF-F4B8-4832-A8CB-B93F6B1EF44B}"/>
          </ac:spMkLst>
        </pc:spChg>
        <pc:spChg chg="del">
          <ac:chgData name="Melanie Schenzer" userId="ce3ce1b3f52eb966" providerId="LiveId" clId="{10A8C8C8-CA37-4C3E-8850-E38D38ECB29E}" dt="2026-06-04T13:21:08.440" v="13"/>
          <ac:spMkLst>
            <pc:docMk/>
            <pc:sldMk cId="119574558" sldId="263"/>
            <ac:spMk id="16" creationId="{1F23E73A-FDC8-462C-83C1-3AA8961449CF}"/>
          </ac:spMkLst>
        </pc:spChg>
      </pc:sldChg>
      <pc:sldChg chg="modSp mod modShow">
        <pc:chgData name="Melanie Schenzer" userId="ce3ce1b3f52eb966" providerId="LiveId" clId="{10A8C8C8-CA37-4C3E-8850-E38D38ECB29E}" dt="2026-06-04T13:36:35.091" v="528" actId="729"/>
        <pc:sldMkLst>
          <pc:docMk/>
          <pc:sldMk cId="1173004777" sldId="264"/>
        </pc:sldMkLst>
        <pc:spChg chg="mod">
          <ac:chgData name="Melanie Schenzer" userId="ce3ce1b3f52eb966" providerId="LiveId" clId="{10A8C8C8-CA37-4C3E-8850-E38D38ECB29E}" dt="2026-06-04T13:21:08.818" v="24" actId="27636"/>
          <ac:spMkLst>
            <pc:docMk/>
            <pc:sldMk cId="1173004777" sldId="264"/>
            <ac:spMk id="3" creationId="{53AE91B1-CB7F-D1D7-BEC0-7581F89AB640}"/>
          </ac:spMkLst>
        </pc:spChg>
      </pc:sldChg>
      <pc:sldChg chg="delSp mod delDesignElem modShow">
        <pc:chgData name="Melanie Schenzer" userId="ce3ce1b3f52eb966" providerId="LiveId" clId="{10A8C8C8-CA37-4C3E-8850-E38D38ECB29E}" dt="2026-06-04T13:36:56.653" v="532" actId="729"/>
        <pc:sldMkLst>
          <pc:docMk/>
          <pc:sldMk cId="3714641540" sldId="266"/>
        </pc:sldMkLst>
        <pc:spChg chg="del">
          <ac:chgData name="Melanie Schenzer" userId="ce3ce1b3f52eb966" providerId="LiveId" clId="{10A8C8C8-CA37-4C3E-8850-E38D38ECB29E}" dt="2026-06-04T13:21:08.440" v="13"/>
          <ac:spMkLst>
            <pc:docMk/>
            <pc:sldMk cId="3714641540" sldId="266"/>
            <ac:spMk id="5" creationId="{324E43EB-867C-4B35-9A5C-E435157C7297}"/>
          </ac:spMkLst>
        </pc:spChg>
        <pc:spChg chg="del">
          <ac:chgData name="Melanie Schenzer" userId="ce3ce1b3f52eb966" providerId="LiveId" clId="{10A8C8C8-CA37-4C3E-8850-E38D38ECB29E}" dt="2026-06-04T13:21:08.440" v="13"/>
          <ac:spMkLst>
            <pc:docMk/>
            <pc:sldMk cId="3714641540" sldId="266"/>
            <ac:spMk id="6" creationId="{A7C0F5DA-B59F-4F13-8BB8-FFD8F2C572BC}"/>
          </ac:spMkLst>
        </pc:spChg>
        <pc:spChg chg="del">
          <ac:chgData name="Melanie Schenzer" userId="ce3ce1b3f52eb966" providerId="LiveId" clId="{10A8C8C8-CA37-4C3E-8850-E38D38ECB29E}" dt="2026-06-04T13:21:08.440" v="13"/>
          <ac:spMkLst>
            <pc:docMk/>
            <pc:sldMk cId="3714641540" sldId="266"/>
            <ac:spMk id="12" creationId="{9CEA1DEC-CC9E-4776-9E08-048A15BFA6CA}"/>
          </ac:spMkLst>
        </pc:spChg>
        <pc:spChg chg="del">
          <ac:chgData name="Melanie Schenzer" userId="ce3ce1b3f52eb966" providerId="LiveId" clId="{10A8C8C8-CA37-4C3E-8850-E38D38ECB29E}" dt="2026-06-04T13:21:08.440" v="13"/>
          <ac:spMkLst>
            <pc:docMk/>
            <pc:sldMk cId="3714641540" sldId="266"/>
            <ac:spMk id="14" creationId="{9CE399CF-F4B8-4832-A8CB-B93F6B1EF44B}"/>
          </ac:spMkLst>
        </pc:spChg>
        <pc:spChg chg="del">
          <ac:chgData name="Melanie Schenzer" userId="ce3ce1b3f52eb966" providerId="LiveId" clId="{10A8C8C8-CA37-4C3E-8850-E38D38ECB29E}" dt="2026-06-04T13:21:08.440" v="13"/>
          <ac:spMkLst>
            <pc:docMk/>
            <pc:sldMk cId="3714641540" sldId="266"/>
            <ac:spMk id="16" creationId="{1F23E73A-FDC8-462C-83C1-3AA8961449CF}"/>
          </ac:spMkLst>
        </pc:spChg>
      </pc:sldChg>
      <pc:sldChg chg="modSp mod">
        <pc:chgData name="Melanie Schenzer" userId="ce3ce1b3f52eb966" providerId="LiveId" clId="{10A8C8C8-CA37-4C3E-8850-E38D38ECB29E}" dt="2026-06-04T13:21:08.612" v="16" actId="27636"/>
        <pc:sldMkLst>
          <pc:docMk/>
          <pc:sldMk cId="2391316328" sldId="269"/>
        </pc:sldMkLst>
        <pc:spChg chg="mod">
          <ac:chgData name="Melanie Schenzer" userId="ce3ce1b3f52eb966" providerId="LiveId" clId="{10A8C8C8-CA37-4C3E-8850-E38D38ECB29E}" dt="2026-06-04T13:21:08.603" v="15" actId="27636"/>
          <ac:spMkLst>
            <pc:docMk/>
            <pc:sldMk cId="2391316328" sldId="269"/>
            <ac:spMk id="2" creationId="{83C97AEB-CFEE-E4CF-DC6E-47C9B2C0E4A4}"/>
          </ac:spMkLst>
        </pc:spChg>
        <pc:spChg chg="mod">
          <ac:chgData name="Melanie Schenzer" userId="ce3ce1b3f52eb966" providerId="LiveId" clId="{10A8C8C8-CA37-4C3E-8850-E38D38ECB29E}" dt="2026-06-04T13:21:08.612" v="16" actId="27636"/>
          <ac:spMkLst>
            <pc:docMk/>
            <pc:sldMk cId="2391316328" sldId="269"/>
            <ac:spMk id="3" creationId="{D5CAB361-36FB-9D47-F8ED-0640D57D7C05}"/>
          </ac:spMkLst>
        </pc:spChg>
      </pc:sldChg>
      <pc:sldChg chg="delSp mod delDesignElem modShow">
        <pc:chgData name="Melanie Schenzer" userId="ce3ce1b3f52eb966" providerId="LiveId" clId="{10A8C8C8-CA37-4C3E-8850-E38D38ECB29E}" dt="2026-06-04T13:36:40.838" v="529" actId="729"/>
        <pc:sldMkLst>
          <pc:docMk/>
          <pc:sldMk cId="1806425210" sldId="271"/>
        </pc:sldMkLst>
        <pc:spChg chg="del">
          <ac:chgData name="Melanie Schenzer" userId="ce3ce1b3f52eb966" providerId="LiveId" clId="{10A8C8C8-CA37-4C3E-8850-E38D38ECB29E}" dt="2026-06-04T13:21:08.440" v="13"/>
          <ac:spMkLst>
            <pc:docMk/>
            <pc:sldMk cId="1806425210" sldId="271"/>
            <ac:spMk id="8" creationId="{324E43EB-867C-4B35-9A5C-E435157C7297}"/>
          </ac:spMkLst>
        </pc:spChg>
        <pc:spChg chg="del">
          <ac:chgData name="Melanie Schenzer" userId="ce3ce1b3f52eb966" providerId="LiveId" clId="{10A8C8C8-CA37-4C3E-8850-E38D38ECB29E}" dt="2026-06-04T13:21:08.440" v="13"/>
          <ac:spMkLst>
            <pc:docMk/>
            <pc:sldMk cId="1806425210" sldId="271"/>
            <ac:spMk id="10" creationId="{A7C0F5DA-B59F-4F13-8BB8-FFD8F2C572BC}"/>
          </ac:spMkLst>
        </pc:spChg>
        <pc:spChg chg="del">
          <ac:chgData name="Melanie Schenzer" userId="ce3ce1b3f52eb966" providerId="LiveId" clId="{10A8C8C8-CA37-4C3E-8850-E38D38ECB29E}" dt="2026-06-04T13:21:08.440" v="13"/>
          <ac:spMkLst>
            <pc:docMk/>
            <pc:sldMk cId="1806425210" sldId="271"/>
            <ac:spMk id="12" creationId="{9CEA1DEC-CC9E-4776-9E08-048A15BFA6CA}"/>
          </ac:spMkLst>
        </pc:spChg>
        <pc:spChg chg="del">
          <ac:chgData name="Melanie Schenzer" userId="ce3ce1b3f52eb966" providerId="LiveId" clId="{10A8C8C8-CA37-4C3E-8850-E38D38ECB29E}" dt="2026-06-04T13:21:08.440" v="13"/>
          <ac:spMkLst>
            <pc:docMk/>
            <pc:sldMk cId="1806425210" sldId="271"/>
            <ac:spMk id="14" creationId="{9CE399CF-F4B8-4832-A8CB-B93F6B1EF44B}"/>
          </ac:spMkLst>
        </pc:spChg>
        <pc:spChg chg="del">
          <ac:chgData name="Melanie Schenzer" userId="ce3ce1b3f52eb966" providerId="LiveId" clId="{10A8C8C8-CA37-4C3E-8850-E38D38ECB29E}" dt="2026-06-04T13:21:08.440" v="13"/>
          <ac:spMkLst>
            <pc:docMk/>
            <pc:sldMk cId="1806425210" sldId="271"/>
            <ac:spMk id="16" creationId="{1F23E73A-FDC8-462C-83C1-3AA8961449CF}"/>
          </ac:spMkLst>
        </pc:spChg>
      </pc:sldChg>
      <pc:sldChg chg="modSp mod modShow">
        <pc:chgData name="Melanie Schenzer" userId="ce3ce1b3f52eb966" providerId="LiveId" clId="{10A8C8C8-CA37-4C3E-8850-E38D38ECB29E}" dt="2026-06-04T13:38:16.182" v="541" actId="34476"/>
        <pc:sldMkLst>
          <pc:docMk/>
          <pc:sldMk cId="2535848965" sldId="274"/>
        </pc:sldMkLst>
        <pc:spChg chg="mod">
          <ac:chgData name="Melanie Schenzer" userId="ce3ce1b3f52eb966" providerId="LiveId" clId="{10A8C8C8-CA37-4C3E-8850-E38D38ECB29E}" dt="2026-06-04T13:21:08.870" v="28" actId="27636"/>
          <ac:spMkLst>
            <pc:docMk/>
            <pc:sldMk cId="2535848965" sldId="274"/>
            <ac:spMk id="3" creationId="{E9855CEF-7422-9222-A1E3-AC1A632B5D52}"/>
          </ac:spMkLst>
        </pc:spChg>
      </pc:sldChg>
      <pc:sldChg chg="delSp mod delDesignElem modShow">
        <pc:chgData name="Melanie Schenzer" userId="ce3ce1b3f52eb966" providerId="LiveId" clId="{10A8C8C8-CA37-4C3E-8850-E38D38ECB29E}" dt="2026-06-04T13:36:01.497" v="522" actId="729"/>
        <pc:sldMkLst>
          <pc:docMk/>
          <pc:sldMk cId="156056202" sldId="275"/>
        </pc:sldMkLst>
        <pc:spChg chg="del">
          <ac:chgData name="Melanie Schenzer" userId="ce3ce1b3f52eb966" providerId="LiveId" clId="{10A8C8C8-CA37-4C3E-8850-E38D38ECB29E}" dt="2026-06-04T13:21:08.440" v="13"/>
          <ac:spMkLst>
            <pc:docMk/>
            <pc:sldMk cId="156056202" sldId="275"/>
            <ac:spMk id="19" creationId="{20E145FF-1D18-4246-A2BA-9F6B4D53364C}"/>
          </ac:spMkLst>
        </pc:spChg>
        <pc:spChg chg="del">
          <ac:chgData name="Melanie Schenzer" userId="ce3ce1b3f52eb966" providerId="LiveId" clId="{10A8C8C8-CA37-4C3E-8850-E38D38ECB29E}" dt="2026-06-04T13:21:08.440" v="13"/>
          <ac:spMkLst>
            <pc:docMk/>
            <pc:sldMk cId="156056202" sldId="275"/>
            <ac:spMk id="21" creationId="{324E43EB-867C-4B35-9A5C-E435157C7297}"/>
          </ac:spMkLst>
        </pc:spChg>
        <pc:spChg chg="del">
          <ac:chgData name="Melanie Schenzer" userId="ce3ce1b3f52eb966" providerId="LiveId" clId="{10A8C8C8-CA37-4C3E-8850-E38D38ECB29E}" dt="2026-06-04T13:21:08.440" v="13"/>
          <ac:spMkLst>
            <pc:docMk/>
            <pc:sldMk cId="156056202" sldId="275"/>
            <ac:spMk id="23" creationId="{A7C0F5DA-B59F-4F13-8BB8-FFD8F2C572BC}"/>
          </ac:spMkLst>
        </pc:spChg>
        <pc:spChg chg="del">
          <ac:chgData name="Melanie Schenzer" userId="ce3ce1b3f52eb966" providerId="LiveId" clId="{10A8C8C8-CA37-4C3E-8850-E38D38ECB29E}" dt="2026-06-04T13:21:08.440" v="13"/>
          <ac:spMkLst>
            <pc:docMk/>
            <pc:sldMk cId="156056202" sldId="275"/>
            <ac:spMk id="25" creationId="{9CEA1DEC-CC9E-4776-9E08-048A15BFA6CA}"/>
          </ac:spMkLst>
        </pc:spChg>
        <pc:spChg chg="del">
          <ac:chgData name="Melanie Schenzer" userId="ce3ce1b3f52eb966" providerId="LiveId" clId="{10A8C8C8-CA37-4C3E-8850-E38D38ECB29E}" dt="2026-06-04T13:21:08.440" v="13"/>
          <ac:spMkLst>
            <pc:docMk/>
            <pc:sldMk cId="156056202" sldId="275"/>
            <ac:spMk id="27" creationId="{9CE399CF-F4B8-4832-A8CB-B93F6B1EF44B}"/>
          </ac:spMkLst>
        </pc:spChg>
        <pc:spChg chg="del">
          <ac:chgData name="Melanie Schenzer" userId="ce3ce1b3f52eb966" providerId="LiveId" clId="{10A8C8C8-CA37-4C3E-8850-E38D38ECB29E}" dt="2026-06-04T13:21:08.440" v="13"/>
          <ac:spMkLst>
            <pc:docMk/>
            <pc:sldMk cId="156056202" sldId="275"/>
            <ac:spMk id="29" creationId="{1F23E73A-FDC8-462C-83C1-3AA8961449CF}"/>
          </ac:spMkLst>
        </pc:spChg>
        <pc:grpChg chg="del">
          <ac:chgData name="Melanie Schenzer" userId="ce3ce1b3f52eb966" providerId="LiveId" clId="{10A8C8C8-CA37-4C3E-8850-E38D38ECB29E}" dt="2026-06-04T13:21:08.440" v="13"/>
          <ac:grpSpMkLst>
            <pc:docMk/>
            <pc:sldMk cId="156056202" sldId="275"/>
            <ac:grpSpMk id="8" creationId="{7084313B-C03D-4981-9786-879159A60395}"/>
          </ac:grpSpMkLst>
        </pc:grpChg>
      </pc:sldChg>
      <pc:sldChg chg="delSp delDesignElem">
        <pc:chgData name="Melanie Schenzer" userId="ce3ce1b3f52eb966" providerId="LiveId" clId="{10A8C8C8-CA37-4C3E-8850-E38D38ECB29E}" dt="2026-06-04T13:21:08.440" v="13"/>
        <pc:sldMkLst>
          <pc:docMk/>
          <pc:sldMk cId="3270373792" sldId="277"/>
        </pc:sldMkLst>
        <pc:spChg chg="del">
          <ac:chgData name="Melanie Schenzer" userId="ce3ce1b3f52eb966" providerId="LiveId" clId="{10A8C8C8-CA37-4C3E-8850-E38D38ECB29E}" dt="2026-06-04T13:21:08.440" v="13"/>
          <ac:spMkLst>
            <pc:docMk/>
            <pc:sldMk cId="3270373792" sldId="277"/>
            <ac:spMk id="8" creationId="{324E43EB-867C-4B35-9A5C-E435157C7297}"/>
          </ac:spMkLst>
        </pc:spChg>
        <pc:spChg chg="del">
          <ac:chgData name="Melanie Schenzer" userId="ce3ce1b3f52eb966" providerId="LiveId" clId="{10A8C8C8-CA37-4C3E-8850-E38D38ECB29E}" dt="2026-06-04T13:21:08.440" v="13"/>
          <ac:spMkLst>
            <pc:docMk/>
            <pc:sldMk cId="3270373792" sldId="277"/>
            <ac:spMk id="10" creationId="{A7C0F5DA-B59F-4F13-8BB8-FFD8F2C572BC}"/>
          </ac:spMkLst>
        </pc:spChg>
        <pc:spChg chg="del">
          <ac:chgData name="Melanie Schenzer" userId="ce3ce1b3f52eb966" providerId="LiveId" clId="{10A8C8C8-CA37-4C3E-8850-E38D38ECB29E}" dt="2026-06-04T13:21:08.440" v="13"/>
          <ac:spMkLst>
            <pc:docMk/>
            <pc:sldMk cId="3270373792" sldId="277"/>
            <ac:spMk id="12" creationId="{9CEA1DEC-CC9E-4776-9E08-048A15BFA6CA}"/>
          </ac:spMkLst>
        </pc:spChg>
        <pc:spChg chg="del">
          <ac:chgData name="Melanie Schenzer" userId="ce3ce1b3f52eb966" providerId="LiveId" clId="{10A8C8C8-CA37-4C3E-8850-E38D38ECB29E}" dt="2026-06-04T13:21:08.440" v="13"/>
          <ac:spMkLst>
            <pc:docMk/>
            <pc:sldMk cId="3270373792" sldId="277"/>
            <ac:spMk id="14" creationId="{9CE399CF-F4B8-4832-A8CB-B93F6B1EF44B}"/>
          </ac:spMkLst>
        </pc:spChg>
        <pc:spChg chg="del">
          <ac:chgData name="Melanie Schenzer" userId="ce3ce1b3f52eb966" providerId="LiveId" clId="{10A8C8C8-CA37-4C3E-8850-E38D38ECB29E}" dt="2026-06-04T13:21:08.440" v="13"/>
          <ac:spMkLst>
            <pc:docMk/>
            <pc:sldMk cId="3270373792" sldId="277"/>
            <ac:spMk id="16" creationId="{1F23E73A-FDC8-462C-83C1-3AA8961449CF}"/>
          </ac:spMkLst>
        </pc:spChg>
      </pc:sldChg>
      <pc:sldChg chg="addSp modSp mod setBg">
        <pc:chgData name="Melanie Schenzer" userId="ce3ce1b3f52eb966" providerId="LiveId" clId="{10A8C8C8-CA37-4C3E-8850-E38D38ECB29E}" dt="2026-06-04T13:34:21.220" v="518" actId="26606"/>
        <pc:sldMkLst>
          <pc:docMk/>
          <pc:sldMk cId="1055795985" sldId="278"/>
        </pc:sldMkLst>
        <pc:spChg chg="mod">
          <ac:chgData name="Melanie Schenzer" userId="ce3ce1b3f52eb966" providerId="LiveId" clId="{10A8C8C8-CA37-4C3E-8850-E38D38ECB29E}" dt="2026-06-04T13:34:21.220" v="518" actId="26606"/>
          <ac:spMkLst>
            <pc:docMk/>
            <pc:sldMk cId="1055795985" sldId="278"/>
            <ac:spMk id="2" creationId="{A57F4D8D-A49B-9F48-3209-02ED1A4B5C52}"/>
          </ac:spMkLst>
        </pc:spChg>
        <pc:spChg chg="mod">
          <ac:chgData name="Melanie Schenzer" userId="ce3ce1b3f52eb966" providerId="LiveId" clId="{10A8C8C8-CA37-4C3E-8850-E38D38ECB29E}" dt="2026-06-04T13:34:21.220" v="518" actId="26606"/>
          <ac:spMkLst>
            <pc:docMk/>
            <pc:sldMk cId="1055795985" sldId="278"/>
            <ac:spMk id="5" creationId="{FF4FA67F-D6B6-21DE-1C32-69A350FCEA0D}"/>
          </ac:spMkLst>
        </pc:spChg>
        <pc:spChg chg="add">
          <ac:chgData name="Melanie Schenzer" userId="ce3ce1b3f52eb966" providerId="LiveId" clId="{10A8C8C8-CA37-4C3E-8850-E38D38ECB29E}" dt="2026-06-04T13:34:21.220" v="518" actId="26606"/>
          <ac:spMkLst>
            <pc:docMk/>
            <pc:sldMk cId="1055795985" sldId="278"/>
            <ac:spMk id="11" creationId="{C0763A76-9F1C-4FC5-82B7-DD475DA461B2}"/>
          </ac:spMkLst>
        </pc:spChg>
        <pc:spChg chg="add">
          <ac:chgData name="Melanie Schenzer" userId="ce3ce1b3f52eb966" providerId="LiveId" clId="{10A8C8C8-CA37-4C3E-8850-E38D38ECB29E}" dt="2026-06-04T13:34:21.220" v="518" actId="26606"/>
          <ac:spMkLst>
            <pc:docMk/>
            <pc:sldMk cId="1055795985" sldId="278"/>
            <ac:spMk id="13" creationId="{E81BF4F6-F2CF-4984-9D14-D6966D92F99F}"/>
          </ac:spMkLst>
        </pc:spChg>
        <pc:picChg chg="add">
          <ac:chgData name="Melanie Schenzer" userId="ce3ce1b3f52eb966" providerId="LiveId" clId="{10A8C8C8-CA37-4C3E-8850-E38D38ECB29E}" dt="2026-06-04T13:34:21.220" v="518" actId="26606"/>
          <ac:picMkLst>
            <pc:docMk/>
            <pc:sldMk cId="1055795985" sldId="278"/>
            <ac:picMk id="7" creationId="{70372858-421F-4E3E-E77C-73F1A369829D}"/>
          </ac:picMkLst>
        </pc:picChg>
      </pc:sldChg>
      <pc:sldChg chg="delSp mod delDesignElem modShow">
        <pc:chgData name="Melanie Schenzer" userId="ce3ce1b3f52eb966" providerId="LiveId" clId="{10A8C8C8-CA37-4C3E-8850-E38D38ECB29E}" dt="2026-06-04T13:38:12.821" v="540" actId="729"/>
        <pc:sldMkLst>
          <pc:docMk/>
          <pc:sldMk cId="1173697267" sldId="279"/>
        </pc:sldMkLst>
        <pc:spChg chg="del">
          <ac:chgData name="Melanie Schenzer" userId="ce3ce1b3f52eb966" providerId="LiveId" clId="{10A8C8C8-CA37-4C3E-8850-E38D38ECB29E}" dt="2026-06-04T13:21:08.440" v="13"/>
          <ac:spMkLst>
            <pc:docMk/>
            <pc:sldMk cId="1173697267" sldId="279"/>
            <ac:spMk id="7" creationId="{324E43EB-867C-4B35-9A5C-E435157C7297}"/>
          </ac:spMkLst>
        </pc:spChg>
        <pc:spChg chg="del">
          <ac:chgData name="Melanie Schenzer" userId="ce3ce1b3f52eb966" providerId="LiveId" clId="{10A8C8C8-CA37-4C3E-8850-E38D38ECB29E}" dt="2026-06-04T13:21:08.440" v="13"/>
          <ac:spMkLst>
            <pc:docMk/>
            <pc:sldMk cId="1173697267" sldId="279"/>
            <ac:spMk id="8" creationId="{A7C0F5DA-B59F-4F13-8BB8-FFD8F2C572BC}"/>
          </ac:spMkLst>
        </pc:spChg>
        <pc:spChg chg="del">
          <ac:chgData name="Melanie Schenzer" userId="ce3ce1b3f52eb966" providerId="LiveId" clId="{10A8C8C8-CA37-4C3E-8850-E38D38ECB29E}" dt="2026-06-04T13:21:08.440" v="13"/>
          <ac:spMkLst>
            <pc:docMk/>
            <pc:sldMk cId="1173697267" sldId="279"/>
            <ac:spMk id="9" creationId="{9CEA1DEC-CC9E-4776-9E08-048A15BFA6CA}"/>
          </ac:spMkLst>
        </pc:spChg>
        <pc:spChg chg="del">
          <ac:chgData name="Melanie Schenzer" userId="ce3ce1b3f52eb966" providerId="LiveId" clId="{10A8C8C8-CA37-4C3E-8850-E38D38ECB29E}" dt="2026-06-04T13:21:08.440" v="13"/>
          <ac:spMkLst>
            <pc:docMk/>
            <pc:sldMk cId="1173697267" sldId="279"/>
            <ac:spMk id="11" creationId="{9CE399CF-F4B8-4832-A8CB-B93F6B1EF44B}"/>
          </ac:spMkLst>
        </pc:spChg>
        <pc:spChg chg="del">
          <ac:chgData name="Melanie Schenzer" userId="ce3ce1b3f52eb966" providerId="LiveId" clId="{10A8C8C8-CA37-4C3E-8850-E38D38ECB29E}" dt="2026-06-04T13:21:08.440" v="13"/>
          <ac:spMkLst>
            <pc:docMk/>
            <pc:sldMk cId="1173697267" sldId="279"/>
            <ac:spMk id="18" creationId="{1F23E73A-FDC8-462C-83C1-3AA8961449CF}"/>
          </ac:spMkLst>
        </pc:spChg>
      </pc:sldChg>
      <pc:sldChg chg="mod modShow">
        <pc:chgData name="Melanie Schenzer" userId="ce3ce1b3f52eb966" providerId="LiveId" clId="{10A8C8C8-CA37-4C3E-8850-E38D38ECB29E}" dt="2026-06-04T13:38:26.992" v="544" actId="729"/>
        <pc:sldMkLst>
          <pc:docMk/>
          <pc:sldMk cId="2314360198" sldId="280"/>
        </pc:sldMkLst>
      </pc:sldChg>
      <pc:sldChg chg="modSp mod modShow">
        <pc:chgData name="Melanie Schenzer" userId="ce3ce1b3f52eb966" providerId="LiveId" clId="{10A8C8C8-CA37-4C3E-8850-E38D38ECB29E}" dt="2026-06-04T13:35:53.788" v="521" actId="729"/>
        <pc:sldMkLst>
          <pc:docMk/>
          <pc:sldMk cId="3940859847" sldId="281"/>
        </pc:sldMkLst>
        <pc:spChg chg="mod">
          <ac:chgData name="Melanie Schenzer" userId="ce3ce1b3f52eb966" providerId="LiveId" clId="{10A8C8C8-CA37-4C3E-8850-E38D38ECB29E}" dt="2026-06-04T13:21:08.738" v="18" actId="27636"/>
          <ac:spMkLst>
            <pc:docMk/>
            <pc:sldMk cId="3940859847" sldId="281"/>
            <ac:spMk id="2" creationId="{834C5EC7-A7C4-CF2A-D7B4-C1E81031D208}"/>
          </ac:spMkLst>
        </pc:spChg>
      </pc:sldChg>
      <pc:sldChg chg="delSp delDesignElem">
        <pc:chgData name="Melanie Schenzer" userId="ce3ce1b3f52eb966" providerId="LiveId" clId="{10A8C8C8-CA37-4C3E-8850-E38D38ECB29E}" dt="2026-06-04T13:21:08.440" v="13"/>
        <pc:sldMkLst>
          <pc:docMk/>
          <pc:sldMk cId="3485453971" sldId="288"/>
        </pc:sldMkLst>
        <pc:spChg chg="del">
          <ac:chgData name="Melanie Schenzer" userId="ce3ce1b3f52eb966" providerId="LiveId" clId="{10A8C8C8-CA37-4C3E-8850-E38D38ECB29E}" dt="2026-06-04T13:21:08.440" v="13"/>
          <ac:spMkLst>
            <pc:docMk/>
            <pc:sldMk cId="3485453971" sldId="288"/>
            <ac:spMk id="8" creationId="{324E43EB-867C-4B35-9A5C-E435157C7297}"/>
          </ac:spMkLst>
        </pc:spChg>
        <pc:spChg chg="del">
          <ac:chgData name="Melanie Schenzer" userId="ce3ce1b3f52eb966" providerId="LiveId" clId="{10A8C8C8-CA37-4C3E-8850-E38D38ECB29E}" dt="2026-06-04T13:21:08.440" v="13"/>
          <ac:spMkLst>
            <pc:docMk/>
            <pc:sldMk cId="3485453971" sldId="288"/>
            <ac:spMk id="10" creationId="{A7C0F5DA-B59F-4F13-8BB8-FFD8F2C572BC}"/>
          </ac:spMkLst>
        </pc:spChg>
        <pc:spChg chg="del">
          <ac:chgData name="Melanie Schenzer" userId="ce3ce1b3f52eb966" providerId="LiveId" clId="{10A8C8C8-CA37-4C3E-8850-E38D38ECB29E}" dt="2026-06-04T13:21:08.440" v="13"/>
          <ac:spMkLst>
            <pc:docMk/>
            <pc:sldMk cId="3485453971" sldId="288"/>
            <ac:spMk id="12" creationId="{9CEA1DEC-CC9E-4776-9E08-048A15BFA6CA}"/>
          </ac:spMkLst>
        </pc:spChg>
        <pc:spChg chg="del">
          <ac:chgData name="Melanie Schenzer" userId="ce3ce1b3f52eb966" providerId="LiveId" clId="{10A8C8C8-CA37-4C3E-8850-E38D38ECB29E}" dt="2026-06-04T13:21:08.440" v="13"/>
          <ac:spMkLst>
            <pc:docMk/>
            <pc:sldMk cId="3485453971" sldId="288"/>
            <ac:spMk id="14" creationId="{9CE399CF-F4B8-4832-A8CB-B93F6B1EF44B}"/>
          </ac:spMkLst>
        </pc:spChg>
        <pc:spChg chg="del">
          <ac:chgData name="Melanie Schenzer" userId="ce3ce1b3f52eb966" providerId="LiveId" clId="{10A8C8C8-CA37-4C3E-8850-E38D38ECB29E}" dt="2026-06-04T13:21:08.440" v="13"/>
          <ac:spMkLst>
            <pc:docMk/>
            <pc:sldMk cId="3485453971" sldId="288"/>
            <ac:spMk id="16" creationId="{1F23E73A-FDC8-462C-83C1-3AA8961449CF}"/>
          </ac:spMkLst>
        </pc:spChg>
      </pc:sldChg>
      <pc:sldChg chg="modSp mod">
        <pc:chgData name="Melanie Schenzer" userId="ce3ce1b3f52eb966" providerId="LiveId" clId="{10A8C8C8-CA37-4C3E-8850-E38D38ECB29E}" dt="2026-06-04T13:21:08.673" v="17" actId="27636"/>
        <pc:sldMkLst>
          <pc:docMk/>
          <pc:sldMk cId="386457198" sldId="290"/>
        </pc:sldMkLst>
        <pc:spChg chg="mod">
          <ac:chgData name="Melanie Schenzer" userId="ce3ce1b3f52eb966" providerId="LiveId" clId="{10A8C8C8-CA37-4C3E-8850-E38D38ECB29E}" dt="2026-06-04T13:21:08.673" v="17" actId="27636"/>
          <ac:spMkLst>
            <pc:docMk/>
            <pc:sldMk cId="386457198" sldId="290"/>
            <ac:spMk id="3" creationId="{49E2103A-535E-A1D8-BC76-5990048BFB3B}"/>
          </ac:spMkLst>
        </pc:spChg>
      </pc:sldChg>
      <pc:sldChg chg="del">
        <pc:chgData name="Melanie Schenzer" userId="ce3ce1b3f52eb966" providerId="LiveId" clId="{10A8C8C8-CA37-4C3E-8850-E38D38ECB29E}" dt="2026-06-04T13:35:20.382" v="520" actId="2696"/>
        <pc:sldMkLst>
          <pc:docMk/>
          <pc:sldMk cId="602054583" sldId="294"/>
        </pc:sldMkLst>
      </pc:sldChg>
      <pc:sldChg chg="modSp mod">
        <pc:chgData name="Melanie Schenzer" userId="ce3ce1b3f52eb966" providerId="LiveId" clId="{10A8C8C8-CA37-4C3E-8850-E38D38ECB29E}" dt="2026-06-04T13:36:20.863" v="526" actId="122"/>
        <pc:sldMkLst>
          <pc:docMk/>
          <pc:sldMk cId="4065088585" sldId="326"/>
        </pc:sldMkLst>
        <pc:spChg chg="mod">
          <ac:chgData name="Melanie Schenzer" userId="ce3ce1b3f52eb966" providerId="LiveId" clId="{10A8C8C8-CA37-4C3E-8850-E38D38ECB29E}" dt="2026-06-04T13:36:20.863" v="526" actId="122"/>
          <ac:spMkLst>
            <pc:docMk/>
            <pc:sldMk cId="4065088585" sldId="326"/>
            <ac:spMk id="2" creationId="{E34E0061-A66D-4261-8585-70DDCBB16EFF}"/>
          </ac:spMkLst>
        </pc:spChg>
        <pc:spChg chg="mod">
          <ac:chgData name="Melanie Schenzer" userId="ce3ce1b3f52eb966" providerId="LiveId" clId="{10A8C8C8-CA37-4C3E-8850-E38D38ECB29E}" dt="2026-06-04T13:21:08.795" v="21" actId="27636"/>
          <ac:spMkLst>
            <pc:docMk/>
            <pc:sldMk cId="4065088585" sldId="326"/>
            <ac:spMk id="3" creationId="{835A7D98-D396-40EF-AC12-1E4C1CFB4776}"/>
          </ac:spMkLst>
        </pc:spChg>
        <pc:spChg chg="mod">
          <ac:chgData name="Melanie Schenzer" userId="ce3ce1b3f52eb966" providerId="LiveId" clId="{10A8C8C8-CA37-4C3E-8850-E38D38ECB29E}" dt="2026-06-04T13:21:08.796" v="22" actId="27636"/>
          <ac:spMkLst>
            <pc:docMk/>
            <pc:sldMk cId="4065088585" sldId="326"/>
            <ac:spMk id="4" creationId="{5084DCE4-E2A9-4866-BB56-AD794B159E16}"/>
          </ac:spMkLst>
        </pc:spChg>
      </pc:sldChg>
      <pc:sldChg chg="delSp modSp mod delDesignElem">
        <pc:chgData name="Melanie Schenzer" userId="ce3ce1b3f52eb966" providerId="LiveId" clId="{10A8C8C8-CA37-4C3E-8850-E38D38ECB29E}" dt="2026-06-04T13:32:22.818" v="406" actId="20577"/>
        <pc:sldMkLst>
          <pc:docMk/>
          <pc:sldMk cId="3470076063" sldId="328"/>
        </pc:sldMkLst>
        <pc:spChg chg="mod">
          <ac:chgData name="Melanie Schenzer" userId="ce3ce1b3f52eb966" providerId="LiveId" clId="{10A8C8C8-CA37-4C3E-8850-E38D38ECB29E}" dt="2026-06-04T13:32:22.818" v="406" actId="20577"/>
          <ac:spMkLst>
            <pc:docMk/>
            <pc:sldMk cId="3470076063" sldId="328"/>
            <ac:spMk id="2" creationId="{5E5B0F1C-0B9D-7E17-A15B-1AA4C2412A7C}"/>
          </ac:spMkLst>
        </pc:spChg>
        <pc:spChg chg="del">
          <ac:chgData name="Melanie Schenzer" userId="ce3ce1b3f52eb966" providerId="LiveId" clId="{10A8C8C8-CA37-4C3E-8850-E38D38ECB29E}" dt="2026-06-04T13:21:08.440" v="13"/>
          <ac:spMkLst>
            <pc:docMk/>
            <pc:sldMk cId="3470076063" sldId="328"/>
            <ac:spMk id="25" creationId="{F7689D68-C339-4D5B-9DAA-E13F6BD4D575}"/>
          </ac:spMkLst>
        </pc:spChg>
        <pc:spChg chg="del">
          <ac:chgData name="Melanie Schenzer" userId="ce3ce1b3f52eb966" providerId="LiveId" clId="{10A8C8C8-CA37-4C3E-8850-E38D38ECB29E}" dt="2026-06-04T13:21:08.440" v="13"/>
          <ac:spMkLst>
            <pc:docMk/>
            <pc:sldMk cId="3470076063" sldId="328"/>
            <ac:spMk id="27" creationId="{17B0AFA9-CBCD-48FC-A08A-EAE9549150DA}"/>
          </ac:spMkLst>
        </pc:spChg>
        <pc:grpChg chg="del">
          <ac:chgData name="Melanie Schenzer" userId="ce3ce1b3f52eb966" providerId="LiveId" clId="{10A8C8C8-CA37-4C3E-8850-E38D38ECB29E}" dt="2026-06-04T13:21:08.440" v="13"/>
          <ac:grpSpMkLst>
            <pc:docMk/>
            <pc:sldMk cId="3470076063" sldId="328"/>
            <ac:grpSpMk id="21" creationId="{EED2E2BB-3846-41EB-9F1E-92C33C4A8F46}"/>
          </ac:grpSpMkLst>
        </pc:grpChg>
        <pc:picChg chg="mod">
          <ac:chgData name="Melanie Schenzer" userId="ce3ce1b3f52eb966" providerId="LiveId" clId="{10A8C8C8-CA37-4C3E-8850-E38D38ECB29E}" dt="2026-06-04T13:31:29.100" v="389" actId="1076"/>
          <ac:picMkLst>
            <pc:docMk/>
            <pc:sldMk cId="3470076063" sldId="328"/>
            <ac:picMk id="9" creationId="{304A1890-A742-9889-E321-2D738C618D00}"/>
          </ac:picMkLst>
        </pc:picChg>
        <pc:picChg chg="mod">
          <ac:chgData name="Melanie Schenzer" userId="ce3ce1b3f52eb966" providerId="LiveId" clId="{10A8C8C8-CA37-4C3E-8850-E38D38ECB29E}" dt="2026-06-04T13:31:41.774" v="394" actId="14100"/>
          <ac:picMkLst>
            <pc:docMk/>
            <pc:sldMk cId="3470076063" sldId="328"/>
            <ac:picMk id="16" creationId="{56CBC322-D9D1-AAAF-6CBB-AC9F3A7D7D62}"/>
          </ac:picMkLst>
        </pc:picChg>
      </pc:sldChg>
      <pc:sldChg chg="addSp modSp mod setBg">
        <pc:chgData name="Melanie Schenzer" userId="ce3ce1b3f52eb966" providerId="LiveId" clId="{10A8C8C8-CA37-4C3E-8850-E38D38ECB29E}" dt="2026-06-04T13:37:49.822" v="537" actId="26606"/>
        <pc:sldMkLst>
          <pc:docMk/>
          <pc:sldMk cId="643194859" sldId="347"/>
        </pc:sldMkLst>
        <pc:spChg chg="mod">
          <ac:chgData name="Melanie Schenzer" userId="ce3ce1b3f52eb966" providerId="LiveId" clId="{10A8C8C8-CA37-4C3E-8850-E38D38ECB29E}" dt="2026-06-04T13:37:49.822" v="537" actId="26606"/>
          <ac:spMkLst>
            <pc:docMk/>
            <pc:sldMk cId="643194859" sldId="347"/>
            <ac:spMk id="2" creationId="{F1D64490-33FB-FA3C-C52A-D00156C6CA7C}"/>
          </ac:spMkLst>
        </pc:spChg>
        <pc:spChg chg="mod">
          <ac:chgData name="Melanie Schenzer" userId="ce3ce1b3f52eb966" providerId="LiveId" clId="{10A8C8C8-CA37-4C3E-8850-E38D38ECB29E}" dt="2026-06-04T13:37:49.822" v="537" actId="26606"/>
          <ac:spMkLst>
            <pc:docMk/>
            <pc:sldMk cId="643194859" sldId="347"/>
            <ac:spMk id="3" creationId="{66019204-6394-B404-2607-E18FDC203F12}"/>
          </ac:spMkLst>
        </pc:spChg>
        <pc:spChg chg="add">
          <ac:chgData name="Melanie Schenzer" userId="ce3ce1b3f52eb966" providerId="LiveId" clId="{10A8C8C8-CA37-4C3E-8850-E38D38ECB29E}" dt="2026-06-04T13:37:49.822" v="537" actId="26606"/>
          <ac:spMkLst>
            <pc:docMk/>
            <pc:sldMk cId="643194859" sldId="347"/>
            <ac:spMk id="8" creationId="{84697CDA-BDB7-4883-B48B-1D4EDB2F0E93}"/>
          </ac:spMkLst>
        </pc:spChg>
        <pc:spChg chg="add">
          <ac:chgData name="Melanie Schenzer" userId="ce3ce1b3f52eb966" providerId="LiveId" clId="{10A8C8C8-CA37-4C3E-8850-E38D38ECB29E}" dt="2026-06-04T13:37:49.822" v="537" actId="26606"/>
          <ac:spMkLst>
            <pc:docMk/>
            <pc:sldMk cId="643194859" sldId="347"/>
            <ac:spMk id="10" creationId="{11026190-6B62-46DB-B5FF-9E0FF9BDCDC6}"/>
          </ac:spMkLst>
        </pc:spChg>
        <pc:spChg chg="add">
          <ac:chgData name="Melanie Schenzer" userId="ce3ce1b3f52eb966" providerId="LiveId" clId="{10A8C8C8-CA37-4C3E-8850-E38D38ECB29E}" dt="2026-06-04T13:37:49.822" v="537" actId="26606"/>
          <ac:spMkLst>
            <pc:docMk/>
            <pc:sldMk cId="643194859" sldId="347"/>
            <ac:spMk id="12" creationId="{66DA0389-D66E-4727-8EFB-E60E6C412FC8}"/>
          </ac:spMkLst>
        </pc:spChg>
        <pc:spChg chg="add">
          <ac:chgData name="Melanie Schenzer" userId="ce3ce1b3f52eb966" providerId="LiveId" clId="{10A8C8C8-CA37-4C3E-8850-E38D38ECB29E}" dt="2026-06-04T13:37:49.822" v="537" actId="26606"/>
          <ac:spMkLst>
            <pc:docMk/>
            <pc:sldMk cId="643194859" sldId="347"/>
            <ac:spMk id="14" creationId="{B24A3A03-2C4E-45B5-B388-FAD638CDF0A1}"/>
          </ac:spMkLst>
        </pc:spChg>
      </pc:sldChg>
      <pc:sldChg chg="modSp mod modShow">
        <pc:chgData name="Melanie Schenzer" userId="ce3ce1b3f52eb966" providerId="LiveId" clId="{10A8C8C8-CA37-4C3E-8850-E38D38ECB29E}" dt="2026-06-04T13:38:21.233" v="542" actId="729"/>
        <pc:sldMkLst>
          <pc:docMk/>
          <pc:sldMk cId="84187816" sldId="350"/>
        </pc:sldMkLst>
        <pc:spChg chg="mod">
          <ac:chgData name="Melanie Schenzer" userId="ce3ce1b3f52eb966" providerId="LiveId" clId="{10A8C8C8-CA37-4C3E-8850-E38D38ECB29E}" dt="2026-06-04T13:21:08.440" v="13"/>
          <ac:spMkLst>
            <pc:docMk/>
            <pc:sldMk cId="84187816" sldId="350"/>
            <ac:spMk id="2" creationId="{6CEF2FE5-6F99-8412-01A2-CF4444FDC650}"/>
          </ac:spMkLst>
        </pc:spChg>
        <pc:spChg chg="mod">
          <ac:chgData name="Melanie Schenzer" userId="ce3ce1b3f52eb966" providerId="LiveId" clId="{10A8C8C8-CA37-4C3E-8850-E38D38ECB29E}" dt="2026-06-04T13:21:08.440" v="13"/>
          <ac:spMkLst>
            <pc:docMk/>
            <pc:sldMk cId="84187816" sldId="350"/>
            <ac:spMk id="3" creationId="{C862F607-0035-6D12-B715-250E6CEB4316}"/>
          </ac:spMkLst>
        </pc:spChg>
      </pc:sldChg>
      <pc:sldChg chg="mod modShow">
        <pc:chgData name="Melanie Schenzer" userId="ce3ce1b3f52eb966" providerId="LiveId" clId="{10A8C8C8-CA37-4C3E-8850-E38D38ECB29E}" dt="2026-06-04T13:38:24.783" v="543" actId="729"/>
        <pc:sldMkLst>
          <pc:docMk/>
          <pc:sldMk cId="486982467" sldId="353"/>
        </pc:sldMkLst>
      </pc:sldChg>
      <pc:sldChg chg="modSp mod modShow">
        <pc:chgData name="Melanie Schenzer" userId="ce3ce1b3f52eb966" providerId="LiveId" clId="{10A8C8C8-CA37-4C3E-8850-E38D38ECB29E}" dt="2026-06-04T13:36:46.471" v="531" actId="34476"/>
        <pc:sldMkLst>
          <pc:docMk/>
          <pc:sldMk cId="2667700962" sldId="354"/>
        </pc:sldMkLst>
        <pc:spChg chg="mod">
          <ac:chgData name="Melanie Schenzer" userId="ce3ce1b3f52eb966" providerId="LiveId" clId="{10A8C8C8-CA37-4C3E-8850-E38D38ECB29E}" dt="2026-06-04T13:21:08.440" v="13"/>
          <ac:spMkLst>
            <pc:docMk/>
            <pc:sldMk cId="2667700962" sldId="354"/>
            <ac:spMk id="2" creationId="{40E6C921-2424-C017-5773-869A3B12AECE}"/>
          </ac:spMkLst>
        </pc:spChg>
        <pc:spChg chg="mod">
          <ac:chgData name="Melanie Schenzer" userId="ce3ce1b3f52eb966" providerId="LiveId" clId="{10A8C8C8-CA37-4C3E-8850-E38D38ECB29E}" dt="2026-06-04T13:21:08.440" v="13"/>
          <ac:spMkLst>
            <pc:docMk/>
            <pc:sldMk cId="2667700962" sldId="354"/>
            <ac:spMk id="3" creationId="{5FFD481B-F8A5-149B-DF19-3C44C6B0A3BD}"/>
          </ac:spMkLst>
        </pc:spChg>
      </pc:sldChg>
      <pc:sldChg chg="delSp mod delDesignElem modShow">
        <pc:chgData name="Melanie Schenzer" userId="ce3ce1b3f52eb966" providerId="LiveId" clId="{10A8C8C8-CA37-4C3E-8850-E38D38ECB29E}" dt="2026-06-04T13:38:07.717" v="539" actId="729"/>
        <pc:sldMkLst>
          <pc:docMk/>
          <pc:sldMk cId="4168929951" sldId="355"/>
        </pc:sldMkLst>
        <pc:spChg chg="del">
          <ac:chgData name="Melanie Schenzer" userId="ce3ce1b3f52eb966" providerId="LiveId" clId="{10A8C8C8-CA37-4C3E-8850-E38D38ECB29E}" dt="2026-06-04T13:21:08.440" v="13"/>
          <ac:spMkLst>
            <pc:docMk/>
            <pc:sldMk cId="4168929951" sldId="355"/>
            <ac:spMk id="22" creationId="{20E145FF-1D18-4246-A2BA-9F6B4D53364C}"/>
          </ac:spMkLst>
        </pc:spChg>
        <pc:spChg chg="del">
          <ac:chgData name="Melanie Schenzer" userId="ce3ce1b3f52eb966" providerId="LiveId" clId="{10A8C8C8-CA37-4C3E-8850-E38D38ECB29E}" dt="2026-06-04T13:21:08.440" v="13"/>
          <ac:spMkLst>
            <pc:docMk/>
            <pc:sldMk cId="4168929951" sldId="355"/>
            <ac:spMk id="24" creationId="{324E43EB-867C-4B35-9A5C-E435157C7297}"/>
          </ac:spMkLst>
        </pc:spChg>
        <pc:spChg chg="del">
          <ac:chgData name="Melanie Schenzer" userId="ce3ce1b3f52eb966" providerId="LiveId" clId="{10A8C8C8-CA37-4C3E-8850-E38D38ECB29E}" dt="2026-06-04T13:21:08.440" v="13"/>
          <ac:spMkLst>
            <pc:docMk/>
            <pc:sldMk cId="4168929951" sldId="355"/>
            <ac:spMk id="26" creationId="{A7C0F5DA-B59F-4F13-8BB8-FFD8F2C572BC}"/>
          </ac:spMkLst>
        </pc:spChg>
        <pc:spChg chg="del">
          <ac:chgData name="Melanie Schenzer" userId="ce3ce1b3f52eb966" providerId="LiveId" clId="{10A8C8C8-CA37-4C3E-8850-E38D38ECB29E}" dt="2026-06-04T13:21:08.440" v="13"/>
          <ac:spMkLst>
            <pc:docMk/>
            <pc:sldMk cId="4168929951" sldId="355"/>
            <ac:spMk id="28" creationId="{9CEA1DEC-CC9E-4776-9E08-048A15BFA6CA}"/>
          </ac:spMkLst>
        </pc:spChg>
        <pc:spChg chg="del">
          <ac:chgData name="Melanie Schenzer" userId="ce3ce1b3f52eb966" providerId="LiveId" clId="{10A8C8C8-CA37-4C3E-8850-E38D38ECB29E}" dt="2026-06-04T13:21:08.440" v="13"/>
          <ac:spMkLst>
            <pc:docMk/>
            <pc:sldMk cId="4168929951" sldId="355"/>
            <ac:spMk id="30" creationId="{9CE399CF-F4B8-4832-A8CB-B93F6B1EF44B}"/>
          </ac:spMkLst>
        </pc:spChg>
        <pc:spChg chg="del">
          <ac:chgData name="Melanie Schenzer" userId="ce3ce1b3f52eb966" providerId="LiveId" clId="{10A8C8C8-CA37-4C3E-8850-E38D38ECB29E}" dt="2026-06-04T13:21:08.440" v="13"/>
          <ac:spMkLst>
            <pc:docMk/>
            <pc:sldMk cId="4168929951" sldId="355"/>
            <ac:spMk id="32" creationId="{1F23E73A-FDC8-462C-83C1-3AA8961449CF}"/>
          </ac:spMkLst>
        </pc:spChg>
        <pc:grpChg chg="del">
          <ac:chgData name="Melanie Schenzer" userId="ce3ce1b3f52eb966" providerId="LiveId" clId="{10A8C8C8-CA37-4C3E-8850-E38D38ECB29E}" dt="2026-06-04T13:21:08.440" v="13"/>
          <ac:grpSpMkLst>
            <pc:docMk/>
            <pc:sldMk cId="4168929951" sldId="355"/>
            <ac:grpSpMk id="8" creationId="{7084313B-C03D-4981-9786-879159A60395}"/>
          </ac:grpSpMkLst>
        </pc:grpChg>
      </pc:sldChg>
      <pc:sldChg chg="modSp mod modShow">
        <pc:chgData name="Melanie Schenzer" userId="ce3ce1b3f52eb966" providerId="LiveId" clId="{10A8C8C8-CA37-4C3E-8850-E38D38ECB29E}" dt="2026-06-04T13:36:04.466" v="523" actId="729"/>
        <pc:sldMkLst>
          <pc:docMk/>
          <pc:sldMk cId="1643649741" sldId="356"/>
        </pc:sldMkLst>
        <pc:spChg chg="mod">
          <ac:chgData name="Melanie Schenzer" userId="ce3ce1b3f52eb966" providerId="LiveId" clId="{10A8C8C8-CA37-4C3E-8850-E38D38ECB29E}" dt="2026-06-04T13:21:08.769" v="20" actId="27636"/>
          <ac:spMkLst>
            <pc:docMk/>
            <pc:sldMk cId="1643649741" sldId="356"/>
            <ac:spMk id="3" creationId="{33F209F8-5501-C632-C811-B9E79295EE9D}"/>
          </ac:spMkLst>
        </pc:spChg>
        <pc:spChg chg="mod">
          <ac:chgData name="Melanie Schenzer" userId="ce3ce1b3f52eb966" providerId="LiveId" clId="{10A8C8C8-CA37-4C3E-8850-E38D38ECB29E}" dt="2026-06-04T13:21:08.754" v="19" actId="27636"/>
          <ac:spMkLst>
            <pc:docMk/>
            <pc:sldMk cId="1643649741" sldId="356"/>
            <ac:spMk id="12" creationId="{EE9F9A48-01D7-0EA1-F754-691797DBC53A}"/>
          </ac:spMkLst>
        </pc:spChg>
      </pc:sldChg>
      <pc:sldChg chg="modSp">
        <pc:chgData name="Melanie Schenzer" userId="ce3ce1b3f52eb966" providerId="LiveId" clId="{10A8C8C8-CA37-4C3E-8850-E38D38ECB29E}" dt="2026-06-04T13:21:08.440" v="13"/>
        <pc:sldMkLst>
          <pc:docMk/>
          <pc:sldMk cId="1861182061" sldId="357"/>
        </pc:sldMkLst>
        <pc:spChg chg="mod">
          <ac:chgData name="Melanie Schenzer" userId="ce3ce1b3f52eb966" providerId="LiveId" clId="{10A8C8C8-CA37-4C3E-8850-E38D38ECB29E}" dt="2026-06-04T13:21:08.440" v="13"/>
          <ac:spMkLst>
            <pc:docMk/>
            <pc:sldMk cId="1861182061" sldId="357"/>
            <ac:spMk id="2" creationId="{37380668-1DA1-CCE5-A655-9638DE50D78C}"/>
          </ac:spMkLst>
        </pc:spChg>
        <pc:spChg chg="mod">
          <ac:chgData name="Melanie Schenzer" userId="ce3ce1b3f52eb966" providerId="LiveId" clId="{10A8C8C8-CA37-4C3E-8850-E38D38ECB29E}" dt="2026-06-04T13:21:08.440" v="13"/>
          <ac:spMkLst>
            <pc:docMk/>
            <pc:sldMk cId="1861182061" sldId="357"/>
            <ac:spMk id="3" creationId="{17FAE0B9-19F3-0330-9E1A-7FC6B201C50D}"/>
          </ac:spMkLst>
        </pc:spChg>
      </pc:sldChg>
      <pc:sldChg chg="modSp">
        <pc:chgData name="Melanie Schenzer" userId="ce3ce1b3f52eb966" providerId="LiveId" clId="{10A8C8C8-CA37-4C3E-8850-E38D38ECB29E}" dt="2026-06-04T13:21:08.440" v="13"/>
        <pc:sldMkLst>
          <pc:docMk/>
          <pc:sldMk cId="1983307006" sldId="358"/>
        </pc:sldMkLst>
        <pc:spChg chg="mod">
          <ac:chgData name="Melanie Schenzer" userId="ce3ce1b3f52eb966" providerId="LiveId" clId="{10A8C8C8-CA37-4C3E-8850-E38D38ECB29E}" dt="2026-06-04T13:21:08.440" v="13"/>
          <ac:spMkLst>
            <pc:docMk/>
            <pc:sldMk cId="1983307006" sldId="358"/>
            <ac:spMk id="2" creationId="{167A5B74-293E-C2E3-D9DC-E3E993669F70}"/>
          </ac:spMkLst>
        </pc:spChg>
        <pc:spChg chg="mod">
          <ac:chgData name="Melanie Schenzer" userId="ce3ce1b3f52eb966" providerId="LiveId" clId="{10A8C8C8-CA37-4C3E-8850-E38D38ECB29E}" dt="2026-06-04T13:21:08.440" v="13"/>
          <ac:spMkLst>
            <pc:docMk/>
            <pc:sldMk cId="1983307006" sldId="358"/>
            <ac:spMk id="3" creationId="{510F83C3-CA43-3A1B-69D6-009E670AF1EF}"/>
          </ac:spMkLst>
        </pc:spChg>
      </pc:sldChg>
      <pc:sldChg chg="modSp mod modShow">
        <pc:chgData name="Melanie Schenzer" userId="ce3ce1b3f52eb966" providerId="LiveId" clId="{10A8C8C8-CA37-4C3E-8850-E38D38ECB29E}" dt="2026-06-04T13:36:44.202" v="530" actId="34476"/>
        <pc:sldMkLst>
          <pc:docMk/>
          <pc:sldMk cId="4041072611" sldId="359"/>
        </pc:sldMkLst>
        <pc:spChg chg="mod">
          <ac:chgData name="Melanie Schenzer" userId="ce3ce1b3f52eb966" providerId="LiveId" clId="{10A8C8C8-CA37-4C3E-8850-E38D38ECB29E}" dt="2026-06-04T13:21:08.826" v="25" actId="27636"/>
          <ac:spMkLst>
            <pc:docMk/>
            <pc:sldMk cId="4041072611" sldId="359"/>
            <ac:spMk id="2" creationId="{2FD09993-CBDB-6027-0B67-959E1ED8DC49}"/>
          </ac:spMkLst>
        </pc:spChg>
        <pc:spChg chg="mod">
          <ac:chgData name="Melanie Schenzer" userId="ce3ce1b3f52eb966" providerId="LiveId" clId="{10A8C8C8-CA37-4C3E-8850-E38D38ECB29E}" dt="2026-06-04T13:21:08.832" v="26" actId="27636"/>
          <ac:spMkLst>
            <pc:docMk/>
            <pc:sldMk cId="4041072611" sldId="359"/>
            <ac:spMk id="3" creationId="{C0EEF7EF-B0BA-29FE-F5CA-3CB6D5457310}"/>
          </ac:spMkLst>
        </pc:spChg>
      </pc:sldChg>
      <pc:sldChg chg="addSp modSp mod setBg">
        <pc:chgData name="Melanie Schenzer" userId="ce3ce1b3f52eb966" providerId="LiveId" clId="{10A8C8C8-CA37-4C3E-8850-E38D38ECB29E}" dt="2026-06-04T13:26:25.236" v="284" actId="26606"/>
        <pc:sldMkLst>
          <pc:docMk/>
          <pc:sldMk cId="1669150293" sldId="360"/>
        </pc:sldMkLst>
        <pc:spChg chg="mod">
          <ac:chgData name="Melanie Schenzer" userId="ce3ce1b3f52eb966" providerId="LiveId" clId="{10A8C8C8-CA37-4C3E-8850-E38D38ECB29E}" dt="2026-06-04T13:26:25.236" v="284" actId="26606"/>
          <ac:spMkLst>
            <pc:docMk/>
            <pc:sldMk cId="1669150293" sldId="360"/>
            <ac:spMk id="2" creationId="{8E1CE52C-E49E-1F0C-2F68-F00F80DEF527}"/>
          </ac:spMkLst>
        </pc:spChg>
        <pc:spChg chg="mod">
          <ac:chgData name="Melanie Schenzer" userId="ce3ce1b3f52eb966" providerId="LiveId" clId="{10A8C8C8-CA37-4C3E-8850-E38D38ECB29E}" dt="2026-06-04T13:26:25.236" v="284" actId="26606"/>
          <ac:spMkLst>
            <pc:docMk/>
            <pc:sldMk cId="1669150293" sldId="360"/>
            <ac:spMk id="3" creationId="{0D4BDB22-71B0-4809-D1B0-67F5055DE936}"/>
          </ac:spMkLst>
        </pc:spChg>
        <pc:spChg chg="add">
          <ac:chgData name="Melanie Schenzer" userId="ce3ce1b3f52eb966" providerId="LiveId" clId="{10A8C8C8-CA37-4C3E-8850-E38D38ECB29E}" dt="2026-06-04T13:26:25.236" v="284" actId="26606"/>
          <ac:spMkLst>
            <pc:docMk/>
            <pc:sldMk cId="1669150293" sldId="360"/>
            <ac:spMk id="8" creationId="{84697CDA-BDB7-4883-B48B-1D4EDB2F0E93}"/>
          </ac:spMkLst>
        </pc:spChg>
        <pc:spChg chg="add">
          <ac:chgData name="Melanie Schenzer" userId="ce3ce1b3f52eb966" providerId="LiveId" clId="{10A8C8C8-CA37-4C3E-8850-E38D38ECB29E}" dt="2026-06-04T13:26:25.236" v="284" actId="26606"/>
          <ac:spMkLst>
            <pc:docMk/>
            <pc:sldMk cId="1669150293" sldId="360"/>
            <ac:spMk id="10" creationId="{11026190-6B62-46DB-B5FF-9E0FF9BDCDC6}"/>
          </ac:spMkLst>
        </pc:spChg>
        <pc:spChg chg="add">
          <ac:chgData name="Melanie Schenzer" userId="ce3ce1b3f52eb966" providerId="LiveId" clId="{10A8C8C8-CA37-4C3E-8850-E38D38ECB29E}" dt="2026-06-04T13:26:25.236" v="284" actId="26606"/>
          <ac:spMkLst>
            <pc:docMk/>
            <pc:sldMk cId="1669150293" sldId="360"/>
            <ac:spMk id="12" creationId="{66DA0389-D66E-4727-8EFB-E60E6C412FC8}"/>
          </ac:spMkLst>
        </pc:spChg>
        <pc:spChg chg="add">
          <ac:chgData name="Melanie Schenzer" userId="ce3ce1b3f52eb966" providerId="LiveId" clId="{10A8C8C8-CA37-4C3E-8850-E38D38ECB29E}" dt="2026-06-04T13:26:25.236" v="284" actId="26606"/>
          <ac:spMkLst>
            <pc:docMk/>
            <pc:sldMk cId="1669150293" sldId="360"/>
            <ac:spMk id="14" creationId="{B24A3A03-2C4E-45B5-B388-FAD638CDF0A1}"/>
          </ac:spMkLst>
        </pc:spChg>
      </pc:sldChg>
      <pc:sldChg chg="modSp mod modShow">
        <pc:chgData name="Melanie Schenzer" userId="ce3ce1b3f52eb966" providerId="LiveId" clId="{10A8C8C8-CA37-4C3E-8850-E38D38ECB29E}" dt="2026-06-04T13:38:31.576" v="545" actId="729"/>
        <pc:sldMkLst>
          <pc:docMk/>
          <pc:sldMk cId="3960085642" sldId="361"/>
        </pc:sldMkLst>
        <pc:spChg chg="mod">
          <ac:chgData name="Melanie Schenzer" userId="ce3ce1b3f52eb966" providerId="LiveId" clId="{10A8C8C8-CA37-4C3E-8850-E38D38ECB29E}" dt="2026-06-04T13:21:08.440" v="13"/>
          <ac:spMkLst>
            <pc:docMk/>
            <pc:sldMk cId="3960085642" sldId="361"/>
            <ac:spMk id="2" creationId="{9AD26DF4-A9C0-6D38-6DDC-A861AFE420F0}"/>
          </ac:spMkLst>
        </pc:spChg>
        <pc:spChg chg="mod">
          <ac:chgData name="Melanie Schenzer" userId="ce3ce1b3f52eb966" providerId="LiveId" clId="{10A8C8C8-CA37-4C3E-8850-E38D38ECB29E}" dt="2026-06-04T13:21:08.440" v="13"/>
          <ac:spMkLst>
            <pc:docMk/>
            <pc:sldMk cId="3960085642" sldId="361"/>
            <ac:spMk id="3" creationId="{CF9A0B16-BAE9-99C7-E3D2-BE1D16970E26}"/>
          </ac:spMkLst>
        </pc:spChg>
      </pc:sldChg>
      <pc:sldChg chg="addSp modSp mod setBg">
        <pc:chgData name="Melanie Schenzer" userId="ce3ce1b3f52eb966" providerId="LiveId" clId="{10A8C8C8-CA37-4C3E-8850-E38D38ECB29E}" dt="2026-06-04T13:35:01.550" v="519" actId="26606"/>
        <pc:sldMkLst>
          <pc:docMk/>
          <pc:sldMk cId="3924626653" sldId="362"/>
        </pc:sldMkLst>
        <pc:spChg chg="mod">
          <ac:chgData name="Melanie Schenzer" userId="ce3ce1b3f52eb966" providerId="LiveId" clId="{10A8C8C8-CA37-4C3E-8850-E38D38ECB29E}" dt="2026-06-04T13:35:01.550" v="519" actId="26606"/>
          <ac:spMkLst>
            <pc:docMk/>
            <pc:sldMk cId="3924626653" sldId="362"/>
            <ac:spMk id="2" creationId="{C8543998-4B20-2ECA-C261-15C4A7ADCE3B}"/>
          </ac:spMkLst>
        </pc:spChg>
        <pc:spChg chg="mod">
          <ac:chgData name="Melanie Schenzer" userId="ce3ce1b3f52eb966" providerId="LiveId" clId="{10A8C8C8-CA37-4C3E-8850-E38D38ECB29E}" dt="2026-06-04T13:35:01.550" v="519" actId="26606"/>
          <ac:spMkLst>
            <pc:docMk/>
            <pc:sldMk cId="3924626653" sldId="362"/>
            <ac:spMk id="5" creationId="{C1BD7855-1470-3CC2-AA11-BD1BDC94FE8B}"/>
          </ac:spMkLst>
        </pc:spChg>
        <pc:spChg chg="add">
          <ac:chgData name="Melanie Schenzer" userId="ce3ce1b3f52eb966" providerId="LiveId" clId="{10A8C8C8-CA37-4C3E-8850-E38D38ECB29E}" dt="2026-06-04T13:35:01.550" v="519" actId="26606"/>
          <ac:spMkLst>
            <pc:docMk/>
            <pc:sldMk cId="3924626653" sldId="362"/>
            <ac:spMk id="10" creationId="{CB299CAB-C506-454B-90FC-4065728297D3}"/>
          </ac:spMkLst>
        </pc:spChg>
        <pc:spChg chg="add">
          <ac:chgData name="Melanie Schenzer" userId="ce3ce1b3f52eb966" providerId="LiveId" clId="{10A8C8C8-CA37-4C3E-8850-E38D38ECB29E}" dt="2026-06-04T13:35:01.550" v="519" actId="26606"/>
          <ac:spMkLst>
            <pc:docMk/>
            <pc:sldMk cId="3924626653" sldId="362"/>
            <ac:spMk id="12" creationId="{C8D99311-F254-40F1-8AB5-EE3E7B9B6872}"/>
          </ac:spMkLst>
        </pc:spChg>
        <pc:spChg chg="add">
          <ac:chgData name="Melanie Schenzer" userId="ce3ce1b3f52eb966" providerId="LiveId" clId="{10A8C8C8-CA37-4C3E-8850-E38D38ECB29E}" dt="2026-06-04T13:35:01.550" v="519" actId="26606"/>
          <ac:spMkLst>
            <pc:docMk/>
            <pc:sldMk cId="3924626653" sldId="362"/>
            <ac:spMk id="14" creationId="{7D89E3CB-00ED-4691-9F0F-F23EA3564705}"/>
          </ac:spMkLst>
        </pc:spChg>
      </pc:sldChg>
      <pc:sldChg chg="addSp delSp modSp mod setClrOvrMap delDesignElem">
        <pc:chgData name="Melanie Schenzer" userId="ce3ce1b3f52eb966" providerId="LiveId" clId="{10A8C8C8-CA37-4C3E-8850-E38D38ECB29E}" dt="2026-06-04T13:30:08.994" v="358"/>
        <pc:sldMkLst>
          <pc:docMk/>
          <pc:sldMk cId="379494557" sldId="364"/>
        </pc:sldMkLst>
        <pc:spChg chg="mod">
          <ac:chgData name="Melanie Schenzer" userId="ce3ce1b3f52eb966" providerId="LiveId" clId="{10A8C8C8-CA37-4C3E-8850-E38D38ECB29E}" dt="2026-06-04T13:28:36.133" v="333" actId="26606"/>
          <ac:spMkLst>
            <pc:docMk/>
            <pc:sldMk cId="379494557" sldId="364"/>
            <ac:spMk id="2" creationId="{E7D8300F-91BD-61E6-DAE9-9B0EBAEB5B6A}"/>
          </ac:spMkLst>
        </pc:spChg>
        <pc:spChg chg="add del mod">
          <ac:chgData name="Melanie Schenzer" userId="ce3ce1b3f52eb966" providerId="LiveId" clId="{10A8C8C8-CA37-4C3E-8850-E38D38ECB29E}" dt="2026-06-04T13:30:08.994" v="358"/>
          <ac:spMkLst>
            <pc:docMk/>
            <pc:sldMk cId="379494557" sldId="364"/>
            <ac:spMk id="3" creationId="{0DA44DD6-EE0C-EE77-910A-C60EA90B545D}"/>
          </ac:spMkLst>
        </pc:spChg>
        <pc:spChg chg="mod">
          <ac:chgData name="Melanie Schenzer" userId="ce3ce1b3f52eb966" providerId="LiveId" clId="{10A8C8C8-CA37-4C3E-8850-E38D38ECB29E}" dt="2026-06-04T13:29:24.130" v="353" actId="207"/>
          <ac:spMkLst>
            <pc:docMk/>
            <pc:sldMk cId="379494557" sldId="364"/>
            <ac:spMk id="4" creationId="{C751E62C-518D-43A0-CB11-CFC7D8F16E2B}"/>
          </ac:spMkLst>
        </pc:spChg>
        <pc:spChg chg="add mod">
          <ac:chgData name="Melanie Schenzer" userId="ce3ce1b3f52eb966" providerId="LiveId" clId="{10A8C8C8-CA37-4C3E-8850-E38D38ECB29E}" dt="2026-06-04T13:29:32.130" v="354" actId="207"/>
          <ac:spMkLst>
            <pc:docMk/>
            <pc:sldMk cId="379494557" sldId="364"/>
            <ac:spMk id="6" creationId="{5C13D13A-39BF-3C1A-B1FE-6581865A3AE6}"/>
          </ac:spMkLst>
        </pc:spChg>
        <pc:spChg chg="add del">
          <ac:chgData name="Melanie Schenzer" userId="ce3ce1b3f52eb966" providerId="LiveId" clId="{10A8C8C8-CA37-4C3E-8850-E38D38ECB29E}" dt="2026-06-04T13:28:36.126" v="332" actId="26606"/>
          <ac:spMkLst>
            <pc:docMk/>
            <pc:sldMk cId="379494557" sldId="364"/>
            <ac:spMk id="7" creationId="{D009D6D5-DAC2-4A8B-A17A-E206B9012D09}"/>
          </ac:spMkLst>
        </pc:spChg>
        <pc:spChg chg="add">
          <ac:chgData name="Melanie Schenzer" userId="ce3ce1b3f52eb966" providerId="LiveId" clId="{10A8C8C8-CA37-4C3E-8850-E38D38ECB29E}" dt="2026-06-04T13:28:36.133" v="333" actId="26606"/>
          <ac:spMkLst>
            <pc:docMk/>
            <pc:sldMk cId="379494557" sldId="364"/>
            <ac:spMk id="9" creationId="{1A9F7B4E-B03D-4F64-BE33-00D074458D45}"/>
          </ac:spMkLst>
        </pc:spChg>
        <pc:spChg chg="add">
          <ac:chgData name="Melanie Schenzer" userId="ce3ce1b3f52eb966" providerId="LiveId" clId="{10A8C8C8-CA37-4C3E-8850-E38D38ECB29E}" dt="2026-06-04T13:28:36.133" v="333" actId="26606"/>
          <ac:spMkLst>
            <pc:docMk/>
            <pc:sldMk cId="379494557" sldId="364"/>
            <ac:spMk id="12" creationId="{7E2BE7F7-CA89-4002-ACCE-A478AEA24F5E}"/>
          </ac:spMkLst>
        </pc:spChg>
        <pc:spChg chg="del">
          <ac:chgData name="Melanie Schenzer" userId="ce3ce1b3f52eb966" providerId="LiveId" clId="{10A8C8C8-CA37-4C3E-8850-E38D38ECB29E}" dt="2026-06-04T13:21:08.440" v="13"/>
          <ac:spMkLst>
            <pc:docMk/>
            <pc:sldMk cId="379494557" sldId="364"/>
            <ac:spMk id="21" creationId="{17B02375-E318-2C18-8D14-93DAD2A9B2AC}"/>
          </ac:spMkLst>
        </pc:spChg>
        <pc:spChg chg="del">
          <ac:chgData name="Melanie Schenzer" userId="ce3ce1b3f52eb966" providerId="LiveId" clId="{10A8C8C8-CA37-4C3E-8850-E38D38ECB29E}" dt="2026-06-04T13:21:08.440" v="13"/>
          <ac:spMkLst>
            <pc:docMk/>
            <pc:sldMk cId="379494557" sldId="364"/>
            <ac:spMk id="23" creationId="{27B0F721-E7D1-72B2-C17B-A00F26D9FAA1}"/>
          </ac:spMkLst>
        </pc:spChg>
        <pc:grpChg chg="del">
          <ac:chgData name="Melanie Schenzer" userId="ce3ce1b3f52eb966" providerId="LiveId" clId="{10A8C8C8-CA37-4C3E-8850-E38D38ECB29E}" dt="2026-06-04T13:21:08.440" v="13"/>
          <ac:grpSpMkLst>
            <pc:docMk/>
            <pc:sldMk cId="379494557" sldId="364"/>
            <ac:grpSpMk id="10" creationId="{66D90438-5CB9-8A28-2B87-9C71AA9AD3F1}"/>
          </ac:grpSpMkLst>
        </pc:grpChg>
        <pc:picChg chg="mod ord">
          <ac:chgData name="Melanie Schenzer" userId="ce3ce1b3f52eb966" providerId="LiveId" clId="{10A8C8C8-CA37-4C3E-8850-E38D38ECB29E}" dt="2026-06-04T13:30:07.237" v="356" actId="1036"/>
          <ac:picMkLst>
            <pc:docMk/>
            <pc:sldMk cId="379494557" sldId="364"/>
            <ac:picMk id="5" creationId="{14E9A2CB-369D-6F3A-BF87-CF523ECEBED3}"/>
          </ac:picMkLst>
        </pc:picChg>
      </pc:sldChg>
      <pc:sldChg chg="modSp mod modShow">
        <pc:chgData name="Melanie Schenzer" userId="ce3ce1b3f52eb966" providerId="LiveId" clId="{10A8C8C8-CA37-4C3E-8850-E38D38ECB29E}" dt="2026-06-04T13:38:34.930" v="546" actId="729"/>
        <pc:sldMkLst>
          <pc:docMk/>
          <pc:sldMk cId="1365153632" sldId="365"/>
        </pc:sldMkLst>
        <pc:spChg chg="mod">
          <ac:chgData name="Melanie Schenzer" userId="ce3ce1b3f52eb966" providerId="LiveId" clId="{10A8C8C8-CA37-4C3E-8850-E38D38ECB29E}" dt="2026-06-04T13:21:08.440" v="13"/>
          <ac:spMkLst>
            <pc:docMk/>
            <pc:sldMk cId="1365153632" sldId="365"/>
            <ac:spMk id="2" creationId="{9A765ED4-509A-3943-14DB-73E322B67680}"/>
          </ac:spMkLst>
        </pc:spChg>
        <pc:spChg chg="mod">
          <ac:chgData name="Melanie Schenzer" userId="ce3ce1b3f52eb966" providerId="LiveId" clId="{10A8C8C8-CA37-4C3E-8850-E38D38ECB29E}" dt="2026-06-04T13:21:08.440" v="13"/>
          <ac:spMkLst>
            <pc:docMk/>
            <pc:sldMk cId="1365153632" sldId="365"/>
            <ac:spMk id="3" creationId="{4ADAE2FC-190B-B754-E631-3642B0B41764}"/>
          </ac:spMkLst>
        </pc:spChg>
      </pc:sldChg>
      <pc:sldChg chg="modSp">
        <pc:chgData name="Melanie Schenzer" userId="ce3ce1b3f52eb966" providerId="LiveId" clId="{10A8C8C8-CA37-4C3E-8850-E38D38ECB29E}" dt="2026-06-04T13:21:08.440" v="13"/>
        <pc:sldMkLst>
          <pc:docMk/>
          <pc:sldMk cId="2129229255" sldId="366"/>
        </pc:sldMkLst>
        <pc:spChg chg="mod">
          <ac:chgData name="Melanie Schenzer" userId="ce3ce1b3f52eb966" providerId="LiveId" clId="{10A8C8C8-CA37-4C3E-8850-E38D38ECB29E}" dt="2026-06-04T13:21:08.440" v="13"/>
          <ac:spMkLst>
            <pc:docMk/>
            <pc:sldMk cId="2129229255" sldId="366"/>
            <ac:spMk id="2" creationId="{561EBD89-5F62-3591-EBE5-2DBB3D50AD83}"/>
          </ac:spMkLst>
        </pc:spChg>
        <pc:spChg chg="mod">
          <ac:chgData name="Melanie Schenzer" userId="ce3ce1b3f52eb966" providerId="LiveId" clId="{10A8C8C8-CA37-4C3E-8850-E38D38ECB29E}" dt="2026-06-04T13:21:08.440" v="13"/>
          <ac:spMkLst>
            <pc:docMk/>
            <pc:sldMk cId="2129229255" sldId="366"/>
            <ac:spMk id="3" creationId="{2D44CE0F-1B27-78E9-22D8-028B33197175}"/>
          </ac:spMkLst>
        </pc:spChg>
      </pc:sldChg>
      <pc:sldChg chg="modSp mod modShow">
        <pc:chgData name="Melanie Schenzer" userId="ce3ce1b3f52eb966" providerId="LiveId" clId="{10A8C8C8-CA37-4C3E-8850-E38D38ECB29E}" dt="2026-06-04T13:38:40.734" v="547" actId="729"/>
        <pc:sldMkLst>
          <pc:docMk/>
          <pc:sldMk cId="1040997823" sldId="367"/>
        </pc:sldMkLst>
        <pc:spChg chg="mod">
          <ac:chgData name="Melanie Schenzer" userId="ce3ce1b3f52eb966" providerId="LiveId" clId="{10A8C8C8-CA37-4C3E-8850-E38D38ECB29E}" dt="2026-06-04T13:21:08.440" v="13"/>
          <ac:spMkLst>
            <pc:docMk/>
            <pc:sldMk cId="1040997823" sldId="367"/>
            <ac:spMk id="2" creationId="{6ED5DDBB-45F2-04EF-E33F-C516CD07C78C}"/>
          </ac:spMkLst>
        </pc:spChg>
        <pc:spChg chg="mod">
          <ac:chgData name="Melanie Schenzer" userId="ce3ce1b3f52eb966" providerId="LiveId" clId="{10A8C8C8-CA37-4C3E-8850-E38D38ECB29E}" dt="2026-06-04T13:21:08.887" v="29" actId="27636"/>
          <ac:spMkLst>
            <pc:docMk/>
            <pc:sldMk cId="1040997823" sldId="367"/>
            <ac:spMk id="3" creationId="{51D4AC24-E01F-1B61-1C32-2FE85FD0C9DD}"/>
          </ac:spMkLst>
        </pc:spChg>
      </pc:sldChg>
      <pc:sldChg chg="modSp">
        <pc:chgData name="Melanie Schenzer" userId="ce3ce1b3f52eb966" providerId="LiveId" clId="{10A8C8C8-CA37-4C3E-8850-E38D38ECB29E}" dt="2026-06-04T13:21:08.440" v="13"/>
        <pc:sldMkLst>
          <pc:docMk/>
          <pc:sldMk cId="4056567196" sldId="368"/>
        </pc:sldMkLst>
        <pc:spChg chg="mod">
          <ac:chgData name="Melanie Schenzer" userId="ce3ce1b3f52eb966" providerId="LiveId" clId="{10A8C8C8-CA37-4C3E-8850-E38D38ECB29E}" dt="2026-06-04T13:21:08.440" v="13"/>
          <ac:spMkLst>
            <pc:docMk/>
            <pc:sldMk cId="4056567196" sldId="368"/>
            <ac:spMk id="2" creationId="{19446EDE-E461-7FC7-F756-2A57EDBBB5A6}"/>
          </ac:spMkLst>
        </pc:spChg>
        <pc:spChg chg="mod">
          <ac:chgData name="Melanie Schenzer" userId="ce3ce1b3f52eb966" providerId="LiveId" clId="{10A8C8C8-CA37-4C3E-8850-E38D38ECB29E}" dt="2026-06-04T13:21:08.440" v="13"/>
          <ac:spMkLst>
            <pc:docMk/>
            <pc:sldMk cId="4056567196" sldId="368"/>
            <ac:spMk id="3" creationId="{97826918-45D0-6032-8F08-D6998A02B18C}"/>
          </ac:spMkLst>
        </pc:spChg>
      </pc:sldChg>
      <pc:sldChg chg="addSp delSp modSp mod setBg setClrOvrMap delDesignElem">
        <pc:chgData name="Melanie Schenzer" userId="ce3ce1b3f52eb966" providerId="LiveId" clId="{10A8C8C8-CA37-4C3E-8850-E38D38ECB29E}" dt="2026-06-04T13:26:57.754" v="291" actId="26606"/>
        <pc:sldMkLst>
          <pc:docMk/>
          <pc:sldMk cId="2760696951" sldId="370"/>
        </pc:sldMkLst>
        <pc:spChg chg="mod">
          <ac:chgData name="Melanie Schenzer" userId="ce3ce1b3f52eb966" providerId="LiveId" clId="{10A8C8C8-CA37-4C3E-8850-E38D38ECB29E}" dt="2026-06-04T13:26:57.754" v="291" actId="26606"/>
          <ac:spMkLst>
            <pc:docMk/>
            <pc:sldMk cId="2760696951" sldId="370"/>
            <ac:spMk id="2" creationId="{504F66D5-EA2D-EC45-3230-7344A35E3DE7}"/>
          </ac:spMkLst>
        </pc:spChg>
        <pc:spChg chg="add del">
          <ac:chgData name="Melanie Schenzer" userId="ce3ce1b3f52eb966" providerId="LiveId" clId="{10A8C8C8-CA37-4C3E-8850-E38D38ECB29E}" dt="2026-06-04T13:26:52.924" v="288" actId="26606"/>
          <ac:spMkLst>
            <pc:docMk/>
            <pc:sldMk cId="2760696951" sldId="370"/>
            <ac:spMk id="10" creationId="{F3060C83-F051-4F0E-ABAD-AA0DFC48B218}"/>
          </ac:spMkLst>
        </pc:spChg>
        <pc:spChg chg="add del">
          <ac:chgData name="Melanie Schenzer" userId="ce3ce1b3f52eb966" providerId="LiveId" clId="{10A8C8C8-CA37-4C3E-8850-E38D38ECB29E}" dt="2026-06-04T13:26:52.924" v="288" actId="26606"/>
          <ac:spMkLst>
            <pc:docMk/>
            <pc:sldMk cId="2760696951" sldId="370"/>
            <ac:spMk id="12" creationId="{83C98ABE-055B-441F-B07E-44F97F083C39}"/>
          </ac:spMkLst>
        </pc:spChg>
        <pc:spChg chg="del">
          <ac:chgData name="Melanie Schenzer" userId="ce3ce1b3f52eb966" providerId="LiveId" clId="{10A8C8C8-CA37-4C3E-8850-E38D38ECB29E}" dt="2026-06-04T13:21:08.440" v="13"/>
          <ac:spMkLst>
            <pc:docMk/>
            <pc:sldMk cId="2760696951" sldId="370"/>
            <ac:spMk id="13" creationId="{7009D374-B461-AC4A-6565-B17244813945}"/>
          </ac:spMkLst>
        </pc:spChg>
        <pc:spChg chg="add del">
          <ac:chgData name="Melanie Schenzer" userId="ce3ce1b3f52eb966" providerId="LiveId" clId="{10A8C8C8-CA37-4C3E-8850-E38D38ECB29E}" dt="2026-06-04T13:26:52.924" v="288" actId="26606"/>
          <ac:spMkLst>
            <pc:docMk/>
            <pc:sldMk cId="2760696951" sldId="370"/>
            <ac:spMk id="14" creationId="{29FDB030-9B49-4CED-8CCD-4D99382388AC}"/>
          </ac:spMkLst>
        </pc:spChg>
        <pc:spChg chg="add del">
          <ac:chgData name="Melanie Schenzer" userId="ce3ce1b3f52eb966" providerId="LiveId" clId="{10A8C8C8-CA37-4C3E-8850-E38D38ECB29E}" dt="2026-06-04T13:26:52.924" v="288" actId="26606"/>
          <ac:spMkLst>
            <pc:docMk/>
            <pc:sldMk cId="2760696951" sldId="370"/>
            <ac:spMk id="16" creationId="{3783CA14-24A1-485C-8B30-D6A5D87987AD}"/>
          </ac:spMkLst>
        </pc:spChg>
        <pc:spChg chg="add del">
          <ac:chgData name="Melanie Schenzer" userId="ce3ce1b3f52eb966" providerId="LiveId" clId="{10A8C8C8-CA37-4C3E-8850-E38D38ECB29E}" dt="2026-06-04T13:26:52.924" v="288" actId="26606"/>
          <ac:spMkLst>
            <pc:docMk/>
            <pc:sldMk cId="2760696951" sldId="370"/>
            <ac:spMk id="18" creationId="{9A97C86A-04D6-40F7-AE84-31AB43E6A846}"/>
          </ac:spMkLst>
        </pc:spChg>
        <pc:spChg chg="add del">
          <ac:chgData name="Melanie Schenzer" userId="ce3ce1b3f52eb966" providerId="LiveId" clId="{10A8C8C8-CA37-4C3E-8850-E38D38ECB29E}" dt="2026-06-04T13:26:52.924" v="288" actId="26606"/>
          <ac:spMkLst>
            <pc:docMk/>
            <pc:sldMk cId="2760696951" sldId="370"/>
            <ac:spMk id="20" creationId="{FF9F2414-84E8-453E-B1F3-389FDE8192D9}"/>
          </ac:spMkLst>
        </pc:spChg>
        <pc:spChg chg="add del">
          <ac:chgData name="Melanie Schenzer" userId="ce3ce1b3f52eb966" providerId="LiveId" clId="{10A8C8C8-CA37-4C3E-8850-E38D38ECB29E}" dt="2026-06-04T13:26:52.924" v="288" actId="26606"/>
          <ac:spMkLst>
            <pc:docMk/>
            <pc:sldMk cId="2760696951" sldId="370"/>
            <ac:spMk id="22" creationId="{3ECA69A1-7536-43AC-85EF-C7106179F5ED}"/>
          </ac:spMkLst>
        </pc:spChg>
        <pc:spChg chg="add del">
          <ac:chgData name="Melanie Schenzer" userId="ce3ce1b3f52eb966" providerId="LiveId" clId="{10A8C8C8-CA37-4C3E-8850-E38D38ECB29E}" dt="2026-06-04T13:26:57.748" v="290" actId="26606"/>
          <ac:spMkLst>
            <pc:docMk/>
            <pc:sldMk cId="2760696951" sldId="370"/>
            <ac:spMk id="24" creationId="{F944E337-3E5D-4A1F-A5A1-2057F25B8A7B}"/>
          </ac:spMkLst>
        </pc:spChg>
        <pc:spChg chg="add del">
          <ac:chgData name="Melanie Schenzer" userId="ce3ce1b3f52eb966" providerId="LiveId" clId="{10A8C8C8-CA37-4C3E-8850-E38D38ECB29E}" dt="2026-06-04T13:26:57.748" v="290" actId="26606"/>
          <ac:spMkLst>
            <pc:docMk/>
            <pc:sldMk cId="2760696951" sldId="370"/>
            <ac:spMk id="25" creationId="{4B24796A-C1F6-4B21-B963-70E55A144F0A}"/>
          </ac:spMkLst>
        </pc:spChg>
        <pc:spChg chg="add del">
          <ac:chgData name="Melanie Schenzer" userId="ce3ce1b3f52eb966" providerId="LiveId" clId="{10A8C8C8-CA37-4C3E-8850-E38D38ECB29E}" dt="2026-06-04T13:26:57.748" v="290" actId="26606"/>
          <ac:spMkLst>
            <pc:docMk/>
            <pc:sldMk cId="2760696951" sldId="370"/>
            <ac:spMk id="26" creationId="{8101159E-D455-456F-8FE1-396AB1590C2F}"/>
          </ac:spMkLst>
        </pc:spChg>
        <pc:spChg chg="add del">
          <ac:chgData name="Melanie Schenzer" userId="ce3ce1b3f52eb966" providerId="LiveId" clId="{10A8C8C8-CA37-4C3E-8850-E38D38ECB29E}" dt="2026-06-04T13:26:57.748" v="290" actId="26606"/>
          <ac:spMkLst>
            <pc:docMk/>
            <pc:sldMk cId="2760696951" sldId="370"/>
            <ac:spMk id="27" creationId="{1F9FDF39-7A42-411B-85F1-9DE812C7A75B}"/>
          </ac:spMkLst>
        </pc:spChg>
        <pc:spChg chg="add">
          <ac:chgData name="Melanie Schenzer" userId="ce3ce1b3f52eb966" providerId="LiveId" clId="{10A8C8C8-CA37-4C3E-8850-E38D38ECB29E}" dt="2026-06-04T13:26:57.754" v="291" actId="26606"/>
          <ac:spMkLst>
            <pc:docMk/>
            <pc:sldMk cId="2760696951" sldId="370"/>
            <ac:spMk id="29" creationId="{257363FD-7E77-4145-9483-331A807ADF0E}"/>
          </ac:spMkLst>
        </pc:spChg>
        <pc:grpChg chg="del">
          <ac:chgData name="Melanie Schenzer" userId="ce3ce1b3f52eb966" providerId="LiveId" clId="{10A8C8C8-CA37-4C3E-8850-E38D38ECB29E}" dt="2026-06-04T13:21:08.440" v="13"/>
          <ac:grpSpMkLst>
            <pc:docMk/>
            <pc:sldMk cId="2760696951" sldId="370"/>
            <ac:grpSpMk id="9" creationId="{8763F7D1-5B80-6E18-1A63-2007D7E4AC02}"/>
          </ac:grpSpMkLst>
        </pc:grpChg>
        <pc:graphicFrameChg chg="mod modGraphic">
          <ac:chgData name="Melanie Schenzer" userId="ce3ce1b3f52eb966" providerId="LiveId" clId="{10A8C8C8-CA37-4C3E-8850-E38D38ECB29E}" dt="2026-06-04T13:26:57.754" v="291" actId="26606"/>
          <ac:graphicFrameMkLst>
            <pc:docMk/>
            <pc:sldMk cId="2760696951" sldId="370"/>
            <ac:graphicFrameMk id="5" creationId="{4A12AF42-FD3D-EFDF-D93C-CEC1C61863E3}"/>
          </ac:graphicFrameMkLst>
        </pc:graphicFrameChg>
      </pc:sldChg>
      <pc:sldChg chg="delSp mod delDesignElem modShow">
        <pc:chgData name="Melanie Schenzer" userId="ce3ce1b3f52eb966" providerId="LiveId" clId="{10A8C8C8-CA37-4C3E-8850-E38D38ECB29E}" dt="2026-06-04T13:38:04.252" v="538" actId="729"/>
        <pc:sldMkLst>
          <pc:docMk/>
          <pc:sldMk cId="2473588733" sldId="371"/>
        </pc:sldMkLst>
        <pc:spChg chg="del">
          <ac:chgData name="Melanie Schenzer" userId="ce3ce1b3f52eb966" providerId="LiveId" clId="{10A8C8C8-CA37-4C3E-8850-E38D38ECB29E}" dt="2026-06-04T13:21:08.440" v="13"/>
          <ac:spMkLst>
            <pc:docMk/>
            <pc:sldMk cId="2473588733" sldId="371"/>
            <ac:spMk id="14" creationId="{B8144315-1C5A-4185-A952-25D98D303D46}"/>
          </ac:spMkLst>
        </pc:spChg>
        <pc:spChg chg="del">
          <ac:chgData name="Melanie Schenzer" userId="ce3ce1b3f52eb966" providerId="LiveId" clId="{10A8C8C8-CA37-4C3E-8850-E38D38ECB29E}" dt="2026-06-04T13:21:08.440" v="13"/>
          <ac:spMkLst>
            <pc:docMk/>
            <pc:sldMk cId="2473588733" sldId="371"/>
            <ac:spMk id="16" creationId="{11CAC6F2-0806-417B-BF5D-5AEF6195FA49}"/>
          </ac:spMkLst>
        </pc:spChg>
        <pc:spChg chg="del">
          <ac:chgData name="Melanie Schenzer" userId="ce3ce1b3f52eb966" providerId="LiveId" clId="{10A8C8C8-CA37-4C3E-8850-E38D38ECB29E}" dt="2026-06-04T13:21:08.440" v="13"/>
          <ac:spMkLst>
            <pc:docMk/>
            <pc:sldMk cId="2473588733" sldId="371"/>
            <ac:spMk id="18" creationId="{D4723B02-0AAB-4F6E-BA41-8ED99D559D93}"/>
          </ac:spMkLst>
        </pc:spChg>
        <pc:grpChg chg="del">
          <ac:chgData name="Melanie Schenzer" userId="ce3ce1b3f52eb966" providerId="LiveId" clId="{10A8C8C8-CA37-4C3E-8850-E38D38ECB29E}" dt="2026-06-04T13:21:08.440" v="13"/>
          <ac:grpSpMkLst>
            <pc:docMk/>
            <pc:sldMk cId="2473588733" sldId="371"/>
            <ac:grpSpMk id="10" creationId="{4091D54B-59AB-4A5E-8E9E-0421BD66D4FB}"/>
          </ac:grpSpMkLst>
        </pc:grpChg>
      </pc:sldChg>
      <pc:sldChg chg="modSp">
        <pc:chgData name="Melanie Schenzer" userId="ce3ce1b3f52eb966" providerId="LiveId" clId="{10A8C8C8-CA37-4C3E-8850-E38D38ECB29E}" dt="2026-06-04T13:21:08.440" v="13"/>
        <pc:sldMkLst>
          <pc:docMk/>
          <pc:sldMk cId="2289014265" sldId="373"/>
        </pc:sldMkLst>
        <pc:spChg chg="mod">
          <ac:chgData name="Melanie Schenzer" userId="ce3ce1b3f52eb966" providerId="LiveId" clId="{10A8C8C8-CA37-4C3E-8850-E38D38ECB29E}" dt="2026-06-04T13:21:08.440" v="13"/>
          <ac:spMkLst>
            <pc:docMk/>
            <pc:sldMk cId="2289014265" sldId="373"/>
            <ac:spMk id="2" creationId="{30C893AC-CB5B-2F7E-358F-5D98723E720A}"/>
          </ac:spMkLst>
        </pc:spChg>
      </pc:sldChg>
      <pc:sldChg chg="modSp mod modShow">
        <pc:chgData name="Melanie Schenzer" userId="ce3ce1b3f52eb966" providerId="LiveId" clId="{10A8C8C8-CA37-4C3E-8850-E38D38ECB29E}" dt="2026-06-04T13:36:31.366" v="527" actId="729"/>
        <pc:sldMkLst>
          <pc:docMk/>
          <pc:sldMk cId="3349622085" sldId="375"/>
        </pc:sldMkLst>
        <pc:spChg chg="mod">
          <ac:chgData name="Melanie Schenzer" userId="ce3ce1b3f52eb966" providerId="LiveId" clId="{10A8C8C8-CA37-4C3E-8850-E38D38ECB29E}" dt="2026-06-04T13:21:08.440" v="13"/>
          <ac:spMkLst>
            <pc:docMk/>
            <pc:sldMk cId="3349622085" sldId="375"/>
            <ac:spMk id="2" creationId="{90732ED1-648B-A925-2388-ED17308F6E1D}"/>
          </ac:spMkLst>
        </pc:spChg>
        <pc:spChg chg="mod">
          <ac:chgData name="Melanie Schenzer" userId="ce3ce1b3f52eb966" providerId="LiveId" clId="{10A8C8C8-CA37-4C3E-8850-E38D38ECB29E}" dt="2026-06-04T13:21:08.806" v="23" actId="27636"/>
          <ac:spMkLst>
            <pc:docMk/>
            <pc:sldMk cId="3349622085" sldId="375"/>
            <ac:spMk id="3" creationId="{D7BD1292-1285-D320-2446-A05943B71869}"/>
          </ac:spMkLst>
        </pc:spChg>
      </pc:sldChg>
      <pc:sldChg chg="modSp add mod modShow">
        <pc:chgData name="Melanie Schenzer" userId="ce3ce1b3f52eb966" providerId="LiveId" clId="{10A8C8C8-CA37-4C3E-8850-E38D38ECB29E}" dt="2026-06-04T14:55:13.204" v="549" actId="207"/>
        <pc:sldMkLst>
          <pc:docMk/>
          <pc:sldMk cId="2883447131" sldId="376"/>
        </pc:sldMkLst>
        <pc:spChg chg="mod">
          <ac:chgData name="Melanie Schenzer" userId="ce3ce1b3f52eb966" providerId="LiveId" clId="{10A8C8C8-CA37-4C3E-8850-E38D38ECB29E}" dt="2026-06-04T14:55:04.790" v="548" actId="207"/>
          <ac:spMkLst>
            <pc:docMk/>
            <pc:sldMk cId="2883447131" sldId="376"/>
            <ac:spMk id="2" creationId="{CB6EE7CF-4F79-9591-AB1E-E857AC5430C8}"/>
          </ac:spMkLst>
        </pc:spChg>
        <pc:spChg chg="mod">
          <ac:chgData name="Melanie Schenzer" userId="ce3ce1b3f52eb966" providerId="LiveId" clId="{10A8C8C8-CA37-4C3E-8850-E38D38ECB29E}" dt="2026-06-04T14:55:13.204" v="549" actId="207"/>
          <ac:spMkLst>
            <pc:docMk/>
            <pc:sldMk cId="2883447131" sldId="376"/>
            <ac:spMk id="3" creationId="{6B51B90F-37C8-BBF1-23F4-762C8CDBC5A5}"/>
          </ac:spMkLst>
        </pc:spChg>
      </pc:sldChg>
      <pc:sldMasterChg chg="del delSldLayout">
        <pc:chgData name="Melanie Schenzer" userId="ce3ce1b3f52eb966" providerId="LiveId" clId="{10A8C8C8-CA37-4C3E-8850-E38D38ECB29E}" dt="2026-06-04T13:35:20.382" v="520" actId="2696"/>
        <pc:sldMasterMkLst>
          <pc:docMk/>
          <pc:sldMasterMk cId="2258329879" sldId="2147483702"/>
        </pc:sldMasterMkLst>
        <pc:sldLayoutChg chg="del">
          <pc:chgData name="Melanie Schenzer" userId="ce3ce1b3f52eb966" providerId="LiveId" clId="{10A8C8C8-CA37-4C3E-8850-E38D38ECB29E}" dt="2026-06-04T13:35:20.382" v="520" actId="2696"/>
          <pc:sldLayoutMkLst>
            <pc:docMk/>
            <pc:sldMasterMk cId="2258329879" sldId="2147483702"/>
            <pc:sldLayoutMk cId="3897959493" sldId="2147483703"/>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3447880316" sldId="2147483704"/>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3436997862" sldId="2147483705"/>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723501966" sldId="2147483706"/>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3775423353" sldId="2147483707"/>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4066814288" sldId="2147483708"/>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597081612" sldId="2147483709"/>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2280375335" sldId="2147483710"/>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2480582410" sldId="2147483711"/>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4001484450" sldId="2147483712"/>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1248469846" sldId="2147483713"/>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2671004328" sldId="2147483714"/>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1951399272" sldId="2147483715"/>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3665157910" sldId="2147483716"/>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3626542777" sldId="2147483717"/>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729596193" sldId="2147483718"/>
          </pc:sldLayoutMkLst>
        </pc:sldLayoutChg>
        <pc:sldLayoutChg chg="del">
          <pc:chgData name="Melanie Schenzer" userId="ce3ce1b3f52eb966" providerId="LiveId" clId="{10A8C8C8-CA37-4C3E-8850-E38D38ECB29E}" dt="2026-06-04T13:35:20.382" v="520" actId="2696"/>
          <pc:sldLayoutMkLst>
            <pc:docMk/>
            <pc:sldMasterMk cId="2258329879" sldId="2147483702"/>
            <pc:sldLayoutMk cId="3912685063" sldId="214748371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3B472-3775-40DC-8D80-145DEDF9CA55}"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64C5444B-4285-4999-88B0-FD9851176368}">
      <dgm:prSet/>
      <dgm:spPr/>
      <dgm:t>
        <a:bodyPr/>
        <a:lstStyle/>
        <a:p>
          <a:endParaRPr lang="en-US"/>
        </a:p>
      </dgm:t>
    </dgm:pt>
    <dgm:pt modelId="{8825D609-E0EF-410F-9604-C77923F81DD2}" type="parTrans" cxnId="{36E1B726-CE1F-4979-A192-71B6538027EB}">
      <dgm:prSet/>
      <dgm:spPr/>
      <dgm:t>
        <a:bodyPr/>
        <a:lstStyle/>
        <a:p>
          <a:endParaRPr lang="en-US"/>
        </a:p>
      </dgm:t>
    </dgm:pt>
    <dgm:pt modelId="{9E42102F-40ED-466E-B6F2-9C81F3DD8FC9}" type="sibTrans" cxnId="{36E1B726-CE1F-4979-A192-71B6538027EB}">
      <dgm:prSet/>
      <dgm:spPr/>
      <dgm:t>
        <a:bodyPr/>
        <a:lstStyle/>
        <a:p>
          <a:endParaRPr lang="en-US"/>
        </a:p>
      </dgm:t>
    </dgm:pt>
    <dgm:pt modelId="{57BA27D7-4CF8-4AED-9F65-BD84BADFCFB9}" type="pres">
      <dgm:prSet presAssocID="{8A23B472-3775-40DC-8D80-145DEDF9CA55}" presName="hierChild1" presStyleCnt="0">
        <dgm:presLayoutVars>
          <dgm:chPref val="1"/>
          <dgm:dir/>
          <dgm:animOne val="branch"/>
          <dgm:animLvl val="lvl"/>
          <dgm:resizeHandles/>
        </dgm:presLayoutVars>
      </dgm:prSet>
      <dgm:spPr/>
    </dgm:pt>
    <dgm:pt modelId="{3993E37D-B091-4549-92CA-E7E6E3EFACF3}" type="pres">
      <dgm:prSet presAssocID="{64C5444B-4285-4999-88B0-FD9851176368}" presName="hierRoot1" presStyleCnt="0"/>
      <dgm:spPr/>
    </dgm:pt>
    <dgm:pt modelId="{1022AF47-6587-4F13-8B1D-9B0EB437BB51}" type="pres">
      <dgm:prSet presAssocID="{64C5444B-4285-4999-88B0-FD9851176368}" presName="composite" presStyleCnt="0"/>
      <dgm:spPr/>
    </dgm:pt>
    <dgm:pt modelId="{8F9F6224-A4EA-4253-AC7A-F01820E688E6}" type="pres">
      <dgm:prSet presAssocID="{64C5444B-4285-4999-88B0-FD9851176368}" presName="background" presStyleLbl="node0" presStyleIdx="0" presStyleCnt="1"/>
      <dgm:spPr/>
    </dgm:pt>
    <dgm:pt modelId="{5324B0B9-262D-4307-92A8-344A2CB00643}" type="pres">
      <dgm:prSet presAssocID="{64C5444B-4285-4999-88B0-FD9851176368}" presName="text" presStyleLbl="fgAcc0" presStyleIdx="0" presStyleCnt="1">
        <dgm:presLayoutVars>
          <dgm:chPref val="3"/>
        </dgm:presLayoutVars>
      </dgm:prSet>
      <dgm:spPr/>
    </dgm:pt>
    <dgm:pt modelId="{383D4C2E-9A75-4563-9FE8-9E7D1BC09576}" type="pres">
      <dgm:prSet presAssocID="{64C5444B-4285-4999-88B0-FD9851176368}" presName="hierChild2" presStyleCnt="0"/>
      <dgm:spPr/>
    </dgm:pt>
  </dgm:ptLst>
  <dgm:cxnLst>
    <dgm:cxn modelId="{36E1B726-CE1F-4979-A192-71B6538027EB}" srcId="{8A23B472-3775-40DC-8D80-145DEDF9CA55}" destId="{64C5444B-4285-4999-88B0-FD9851176368}" srcOrd="0" destOrd="0" parTransId="{8825D609-E0EF-410F-9604-C77923F81DD2}" sibTransId="{9E42102F-40ED-466E-B6F2-9C81F3DD8FC9}"/>
    <dgm:cxn modelId="{DA81025B-B5FC-4555-AF99-604CE138579F}" type="presOf" srcId="{8A23B472-3775-40DC-8D80-145DEDF9CA55}" destId="{57BA27D7-4CF8-4AED-9F65-BD84BADFCFB9}" srcOrd="0" destOrd="0" presId="urn:microsoft.com/office/officeart/2005/8/layout/hierarchy1"/>
    <dgm:cxn modelId="{91B32444-1BCA-4BF2-956C-1BB69EF6CD81}" type="presOf" srcId="{64C5444B-4285-4999-88B0-FD9851176368}" destId="{5324B0B9-262D-4307-92A8-344A2CB00643}" srcOrd="0" destOrd="0" presId="urn:microsoft.com/office/officeart/2005/8/layout/hierarchy1"/>
    <dgm:cxn modelId="{F060E03E-D25A-4464-BCD4-EABE3017DACF}" type="presParOf" srcId="{57BA27D7-4CF8-4AED-9F65-BD84BADFCFB9}" destId="{3993E37D-B091-4549-92CA-E7E6E3EFACF3}" srcOrd="0" destOrd="0" presId="urn:microsoft.com/office/officeart/2005/8/layout/hierarchy1"/>
    <dgm:cxn modelId="{247FF1FB-A516-4D49-AC43-711F7AEE02A5}" type="presParOf" srcId="{3993E37D-B091-4549-92CA-E7E6E3EFACF3}" destId="{1022AF47-6587-4F13-8B1D-9B0EB437BB51}" srcOrd="0" destOrd="0" presId="urn:microsoft.com/office/officeart/2005/8/layout/hierarchy1"/>
    <dgm:cxn modelId="{B9BD7CEB-506C-4029-8B31-8A0244E014F4}" type="presParOf" srcId="{1022AF47-6587-4F13-8B1D-9B0EB437BB51}" destId="{8F9F6224-A4EA-4253-AC7A-F01820E688E6}" srcOrd="0" destOrd="0" presId="urn:microsoft.com/office/officeart/2005/8/layout/hierarchy1"/>
    <dgm:cxn modelId="{B3946C11-0BB8-4199-B15E-920698FB313B}" type="presParOf" srcId="{1022AF47-6587-4F13-8B1D-9B0EB437BB51}" destId="{5324B0B9-262D-4307-92A8-344A2CB00643}" srcOrd="1" destOrd="0" presId="urn:microsoft.com/office/officeart/2005/8/layout/hierarchy1"/>
    <dgm:cxn modelId="{3DB48925-94ED-4A29-BFE2-5AA91EE0D5B6}" type="presParOf" srcId="{3993E37D-B091-4549-92CA-E7E6E3EFACF3}" destId="{383D4C2E-9A75-4563-9FE8-9E7D1BC095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F6224-A4EA-4253-AC7A-F01820E688E6}">
      <dsp:nvSpPr>
        <dsp:cNvPr id="0" name=""/>
        <dsp:cNvSpPr/>
      </dsp:nvSpPr>
      <dsp:spPr>
        <a:xfrm>
          <a:off x="1997347" y="2577"/>
          <a:ext cx="5868813" cy="37266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324B0B9-262D-4307-92A8-344A2CB00643}">
      <dsp:nvSpPr>
        <dsp:cNvPr id="0" name=""/>
        <dsp:cNvSpPr/>
      </dsp:nvSpPr>
      <dsp:spPr>
        <a:xfrm>
          <a:off x="2649438" y="622063"/>
          <a:ext cx="5868813" cy="37266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2758589" y="731214"/>
        <a:ext cx="5650511" cy="35083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D87AB-004C-4304-AB76-F819EC3BFDC8}" type="datetimeFigureOut">
              <a:rPr lang="de-DE" smtClean="0"/>
              <a:t>04.06.2026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30006-9112-4ED3-BD1E-D39BE633FD5D}" type="slidenum">
              <a:rPr lang="de-DE" smtClean="0"/>
              <a:t>‹Nr.›</a:t>
            </a:fld>
            <a:endParaRPr lang="de-DE"/>
          </a:p>
        </p:txBody>
      </p:sp>
    </p:spTree>
    <p:extLst>
      <p:ext uri="{BB962C8B-B14F-4D97-AF65-F5344CB8AC3E}">
        <p14:creationId xmlns:p14="http://schemas.microsoft.com/office/powerpoint/2010/main" val="21887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Da die Welpen sehr neugierig sind, nutzen wir das: reizarme Umgebung wählen. Hund ist auf seiner Decke.</a:t>
            </a:r>
          </a:p>
          <a:p>
            <a:r>
              <a:rPr lang="de-DE"/>
              <a:t>Trainingsschritt 1: Ausgestreckte re. Hand, Finger zeigen in Richtung Boden, die Futterbelohnung befindet sich in der li. Hand diese als Faust am Oberarm halten, damit der Welpe weiß worauf er sich konzentrieren soll. Der Welpe nähert sich, dann legt ihr ein Stück Futter in die Hand, der Welpe frisst es </a:t>
            </a:r>
          </a:p>
          <a:p>
            <a:r>
              <a:rPr lang="de-DE"/>
              <a:t>Noch 2x wiederholen, bis alle 3 Leckerchen gefressen sind, Hund auf die Decke begleiten, belohnen, dann 1 Minute Pause /spielen-kuscheln oder einfach nur auf dem Platz liegen und noch 2 Durchgänge</a:t>
            </a:r>
          </a:p>
          <a:p>
            <a:endParaRPr lang="de-DE"/>
          </a:p>
          <a:p>
            <a:r>
              <a:rPr lang="de-DE"/>
              <a:t>Schritt 2: Hand wird wie oben gezeigt , anstupsen belohnen</a:t>
            </a:r>
          </a:p>
          <a:p>
            <a:r>
              <a:rPr lang="de-DE"/>
              <a:t>Schritt 3: stärkeres anstupsen belohnen</a:t>
            </a:r>
          </a:p>
          <a:p>
            <a:r>
              <a:rPr lang="de-DE"/>
              <a:t>Schritt 4: Position ändern , Ablenkung steigern, Raum wechseln. Immer leicht starten, so das der Hund erfolgreich sein kann</a:t>
            </a:r>
          </a:p>
          <a:p>
            <a:endParaRPr lang="de-DE"/>
          </a:p>
        </p:txBody>
      </p:sp>
      <p:sp>
        <p:nvSpPr>
          <p:cNvPr id="4" name="Foliennummernplatzhalter 3"/>
          <p:cNvSpPr>
            <a:spLocks noGrp="1"/>
          </p:cNvSpPr>
          <p:nvPr>
            <p:ph type="sldNum" sz="quarter" idx="5"/>
          </p:nvPr>
        </p:nvSpPr>
        <p:spPr/>
        <p:txBody>
          <a:bodyPr/>
          <a:lstStyle/>
          <a:p>
            <a:fld id="{A0141170-BA41-4D7E-A896-EBCA3C40E66D}" type="slidenum">
              <a:rPr lang="de-DE" smtClean="0"/>
              <a:t>20</a:t>
            </a:fld>
            <a:endParaRPr lang="de-DE"/>
          </a:p>
        </p:txBody>
      </p:sp>
    </p:spTree>
    <p:extLst>
      <p:ext uri="{BB962C8B-B14F-4D97-AF65-F5344CB8AC3E}">
        <p14:creationId xmlns:p14="http://schemas.microsoft.com/office/powerpoint/2010/main" val="359754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CBC62-3FEE-6F4C-210F-3DB4733C977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E42AFEC-4DE1-6B84-71FD-1DF482456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F5E276B-61C0-24D1-16E0-A6447B837097}"/>
              </a:ext>
            </a:extLst>
          </p:cNvPr>
          <p:cNvSpPr>
            <a:spLocks noGrp="1"/>
          </p:cNvSpPr>
          <p:nvPr>
            <p:ph type="dt" sz="half" idx="10"/>
          </p:nvPr>
        </p:nvSpPr>
        <p:spPr/>
        <p:txBody>
          <a:bodyPr/>
          <a:lstStyle/>
          <a:p>
            <a:fld id="{D4232909-A9D7-40B1-BDEA-72B413ED052A}" type="datetimeFigureOut">
              <a:rPr lang="de-DE" smtClean="0"/>
              <a:t>04.06.2026</a:t>
            </a:fld>
            <a:endParaRPr lang="de-DE"/>
          </a:p>
        </p:txBody>
      </p:sp>
      <p:sp>
        <p:nvSpPr>
          <p:cNvPr id="5" name="Fußzeilenplatzhalter 4">
            <a:extLst>
              <a:ext uri="{FF2B5EF4-FFF2-40B4-BE49-F238E27FC236}">
                <a16:creationId xmlns:a16="http://schemas.microsoft.com/office/drawing/2014/main" id="{FC0502AA-9DA4-9A90-FDEC-E70A1C36C8B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E03826-124E-F336-B0B3-CB9466BEF32A}"/>
              </a:ext>
            </a:extLst>
          </p:cNvPr>
          <p:cNvSpPr>
            <a:spLocks noGrp="1"/>
          </p:cNvSpPr>
          <p:nvPr>
            <p:ph type="sldNum" sz="quarter" idx="12"/>
          </p:nvPr>
        </p:nvSpPr>
        <p:spPr/>
        <p:txBody>
          <a:bodyPr/>
          <a:lstStyle/>
          <a:p>
            <a:fld id="{8816A5AF-B5B0-42ED-94C2-9DEF9BEAFE4B}" type="slidenum">
              <a:rPr lang="de-DE" smtClean="0"/>
              <a:t>‹Nr.›</a:t>
            </a:fld>
            <a:endParaRPr lang="de-DE"/>
          </a:p>
        </p:txBody>
      </p:sp>
    </p:spTree>
    <p:extLst>
      <p:ext uri="{BB962C8B-B14F-4D97-AF65-F5344CB8AC3E}">
        <p14:creationId xmlns:p14="http://schemas.microsoft.com/office/powerpoint/2010/main" val="419966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BCC7C-C416-A688-89DE-E2F268D9631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407D992-97D4-2B57-A9B0-450891AB700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906C128-172F-2B8E-350B-8AF2714B5A04}"/>
              </a:ext>
            </a:extLst>
          </p:cNvPr>
          <p:cNvSpPr>
            <a:spLocks noGrp="1"/>
          </p:cNvSpPr>
          <p:nvPr>
            <p:ph type="dt" sz="half" idx="10"/>
          </p:nvPr>
        </p:nvSpPr>
        <p:spPr/>
        <p:txBody>
          <a:bodyPr/>
          <a:lstStyle/>
          <a:p>
            <a:fld id="{D4232909-A9D7-40B1-BDEA-72B413ED052A}" type="datetimeFigureOut">
              <a:rPr lang="de-DE" smtClean="0"/>
              <a:t>04.06.2026</a:t>
            </a:fld>
            <a:endParaRPr lang="de-DE"/>
          </a:p>
        </p:txBody>
      </p:sp>
      <p:sp>
        <p:nvSpPr>
          <p:cNvPr id="5" name="Fußzeilenplatzhalter 4">
            <a:extLst>
              <a:ext uri="{FF2B5EF4-FFF2-40B4-BE49-F238E27FC236}">
                <a16:creationId xmlns:a16="http://schemas.microsoft.com/office/drawing/2014/main" id="{13381751-C32C-1F78-F123-EA154EADD70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7B751AC-D565-2D80-D327-C8CD418D4A58}"/>
              </a:ext>
            </a:extLst>
          </p:cNvPr>
          <p:cNvSpPr>
            <a:spLocks noGrp="1"/>
          </p:cNvSpPr>
          <p:nvPr>
            <p:ph type="sldNum" sz="quarter" idx="12"/>
          </p:nvPr>
        </p:nvSpPr>
        <p:spPr/>
        <p:txBody>
          <a:bodyPr/>
          <a:lstStyle/>
          <a:p>
            <a:fld id="{8816A5AF-B5B0-42ED-94C2-9DEF9BEAFE4B}" type="slidenum">
              <a:rPr lang="de-DE" smtClean="0"/>
              <a:t>‹Nr.›</a:t>
            </a:fld>
            <a:endParaRPr lang="de-DE"/>
          </a:p>
        </p:txBody>
      </p:sp>
    </p:spTree>
    <p:extLst>
      <p:ext uri="{BB962C8B-B14F-4D97-AF65-F5344CB8AC3E}">
        <p14:creationId xmlns:p14="http://schemas.microsoft.com/office/powerpoint/2010/main" val="2465840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1483932-7ED6-DDB0-424D-8E3D0A5E0CD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5F7E219-D313-B6A2-B973-4A11BB86BBA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D4502B1-D348-41CD-C97E-A46A8D194D9B}"/>
              </a:ext>
            </a:extLst>
          </p:cNvPr>
          <p:cNvSpPr>
            <a:spLocks noGrp="1"/>
          </p:cNvSpPr>
          <p:nvPr>
            <p:ph type="dt" sz="half" idx="10"/>
          </p:nvPr>
        </p:nvSpPr>
        <p:spPr/>
        <p:txBody>
          <a:bodyPr/>
          <a:lstStyle/>
          <a:p>
            <a:fld id="{D4232909-A9D7-40B1-BDEA-72B413ED052A}" type="datetimeFigureOut">
              <a:rPr lang="de-DE" smtClean="0"/>
              <a:t>04.06.2026</a:t>
            </a:fld>
            <a:endParaRPr lang="de-DE"/>
          </a:p>
        </p:txBody>
      </p:sp>
      <p:sp>
        <p:nvSpPr>
          <p:cNvPr id="5" name="Fußzeilenplatzhalter 4">
            <a:extLst>
              <a:ext uri="{FF2B5EF4-FFF2-40B4-BE49-F238E27FC236}">
                <a16:creationId xmlns:a16="http://schemas.microsoft.com/office/drawing/2014/main" id="{14076FC3-5739-836C-547F-4FEDA2A2C1C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716EFEF-D7B3-6AA4-A925-CF1F89B656BA}"/>
              </a:ext>
            </a:extLst>
          </p:cNvPr>
          <p:cNvSpPr>
            <a:spLocks noGrp="1"/>
          </p:cNvSpPr>
          <p:nvPr>
            <p:ph type="sldNum" sz="quarter" idx="12"/>
          </p:nvPr>
        </p:nvSpPr>
        <p:spPr/>
        <p:txBody>
          <a:bodyPr/>
          <a:lstStyle/>
          <a:p>
            <a:fld id="{8816A5AF-B5B0-42ED-94C2-9DEF9BEAFE4B}" type="slidenum">
              <a:rPr lang="de-DE" smtClean="0"/>
              <a:t>‹Nr.›</a:t>
            </a:fld>
            <a:endParaRPr lang="de-DE"/>
          </a:p>
        </p:txBody>
      </p:sp>
    </p:spTree>
    <p:extLst>
      <p:ext uri="{BB962C8B-B14F-4D97-AF65-F5344CB8AC3E}">
        <p14:creationId xmlns:p14="http://schemas.microsoft.com/office/powerpoint/2010/main" val="181956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DF489-AC51-2461-AD7C-CBA27D8B068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90E1044-C596-B4D3-019F-8B5C20EB9F0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EE0FC0-40DA-D423-D068-BD7AA7AEBD00}"/>
              </a:ext>
            </a:extLst>
          </p:cNvPr>
          <p:cNvSpPr>
            <a:spLocks noGrp="1"/>
          </p:cNvSpPr>
          <p:nvPr>
            <p:ph type="dt" sz="half" idx="10"/>
          </p:nvPr>
        </p:nvSpPr>
        <p:spPr/>
        <p:txBody>
          <a:bodyPr/>
          <a:lstStyle/>
          <a:p>
            <a:fld id="{D4232909-A9D7-40B1-BDEA-72B413ED052A}" type="datetimeFigureOut">
              <a:rPr lang="de-DE" smtClean="0"/>
              <a:t>04.06.2026</a:t>
            </a:fld>
            <a:endParaRPr lang="de-DE"/>
          </a:p>
        </p:txBody>
      </p:sp>
      <p:sp>
        <p:nvSpPr>
          <p:cNvPr id="5" name="Fußzeilenplatzhalter 4">
            <a:extLst>
              <a:ext uri="{FF2B5EF4-FFF2-40B4-BE49-F238E27FC236}">
                <a16:creationId xmlns:a16="http://schemas.microsoft.com/office/drawing/2014/main" id="{6BC1D499-F636-F5E9-1D33-19C13B4D861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2CC4F6-12BF-3A15-51FD-34DB24434AA1}"/>
              </a:ext>
            </a:extLst>
          </p:cNvPr>
          <p:cNvSpPr>
            <a:spLocks noGrp="1"/>
          </p:cNvSpPr>
          <p:nvPr>
            <p:ph type="sldNum" sz="quarter" idx="12"/>
          </p:nvPr>
        </p:nvSpPr>
        <p:spPr/>
        <p:txBody>
          <a:bodyPr/>
          <a:lstStyle/>
          <a:p>
            <a:fld id="{8816A5AF-B5B0-42ED-94C2-9DEF9BEAFE4B}" type="slidenum">
              <a:rPr lang="de-DE" smtClean="0"/>
              <a:t>‹Nr.›</a:t>
            </a:fld>
            <a:endParaRPr lang="de-DE"/>
          </a:p>
        </p:txBody>
      </p:sp>
    </p:spTree>
    <p:extLst>
      <p:ext uri="{BB962C8B-B14F-4D97-AF65-F5344CB8AC3E}">
        <p14:creationId xmlns:p14="http://schemas.microsoft.com/office/powerpoint/2010/main" val="26648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B3754-67C7-6FC8-BB00-475D68F0F86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794CA41-48E3-89B6-F39B-4C100E61B5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C977B1E-1489-651E-4F26-BCE05D02B549}"/>
              </a:ext>
            </a:extLst>
          </p:cNvPr>
          <p:cNvSpPr>
            <a:spLocks noGrp="1"/>
          </p:cNvSpPr>
          <p:nvPr>
            <p:ph type="dt" sz="half" idx="10"/>
          </p:nvPr>
        </p:nvSpPr>
        <p:spPr/>
        <p:txBody>
          <a:bodyPr/>
          <a:lstStyle/>
          <a:p>
            <a:fld id="{D4232909-A9D7-40B1-BDEA-72B413ED052A}" type="datetimeFigureOut">
              <a:rPr lang="de-DE" smtClean="0"/>
              <a:t>04.06.2026</a:t>
            </a:fld>
            <a:endParaRPr lang="de-DE"/>
          </a:p>
        </p:txBody>
      </p:sp>
      <p:sp>
        <p:nvSpPr>
          <p:cNvPr id="5" name="Fußzeilenplatzhalter 4">
            <a:extLst>
              <a:ext uri="{FF2B5EF4-FFF2-40B4-BE49-F238E27FC236}">
                <a16:creationId xmlns:a16="http://schemas.microsoft.com/office/drawing/2014/main" id="{7CA863D1-4F5E-0262-D7DB-B4ADD2F89E8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BB0FCA3-537D-9397-3A99-911D529F2E14}"/>
              </a:ext>
            </a:extLst>
          </p:cNvPr>
          <p:cNvSpPr>
            <a:spLocks noGrp="1"/>
          </p:cNvSpPr>
          <p:nvPr>
            <p:ph type="sldNum" sz="quarter" idx="12"/>
          </p:nvPr>
        </p:nvSpPr>
        <p:spPr/>
        <p:txBody>
          <a:bodyPr/>
          <a:lstStyle/>
          <a:p>
            <a:fld id="{8816A5AF-B5B0-42ED-94C2-9DEF9BEAFE4B}" type="slidenum">
              <a:rPr lang="de-DE" smtClean="0"/>
              <a:t>‹Nr.›</a:t>
            </a:fld>
            <a:endParaRPr lang="de-DE"/>
          </a:p>
        </p:txBody>
      </p:sp>
    </p:spTree>
    <p:extLst>
      <p:ext uri="{BB962C8B-B14F-4D97-AF65-F5344CB8AC3E}">
        <p14:creationId xmlns:p14="http://schemas.microsoft.com/office/powerpoint/2010/main" val="198003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4096E-4ADD-FF09-F80C-69B773773C9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061EF0C-5C42-207F-FB54-C4B0CA649A1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6C5D2DA-3B06-7563-2503-ACF3CAEA531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B5E11AA-0141-D542-FD55-35FAFB8DAD36}"/>
              </a:ext>
            </a:extLst>
          </p:cNvPr>
          <p:cNvSpPr>
            <a:spLocks noGrp="1"/>
          </p:cNvSpPr>
          <p:nvPr>
            <p:ph type="dt" sz="half" idx="10"/>
          </p:nvPr>
        </p:nvSpPr>
        <p:spPr/>
        <p:txBody>
          <a:bodyPr/>
          <a:lstStyle/>
          <a:p>
            <a:fld id="{D4232909-A9D7-40B1-BDEA-72B413ED052A}" type="datetimeFigureOut">
              <a:rPr lang="de-DE" smtClean="0"/>
              <a:t>04.06.2026</a:t>
            </a:fld>
            <a:endParaRPr lang="de-DE"/>
          </a:p>
        </p:txBody>
      </p:sp>
      <p:sp>
        <p:nvSpPr>
          <p:cNvPr id="6" name="Fußzeilenplatzhalter 5">
            <a:extLst>
              <a:ext uri="{FF2B5EF4-FFF2-40B4-BE49-F238E27FC236}">
                <a16:creationId xmlns:a16="http://schemas.microsoft.com/office/drawing/2014/main" id="{80CF245A-AE17-AC35-86F8-01C37DD1BB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98AA600-70D1-0919-1F6B-C74E12D890FC}"/>
              </a:ext>
            </a:extLst>
          </p:cNvPr>
          <p:cNvSpPr>
            <a:spLocks noGrp="1"/>
          </p:cNvSpPr>
          <p:nvPr>
            <p:ph type="sldNum" sz="quarter" idx="12"/>
          </p:nvPr>
        </p:nvSpPr>
        <p:spPr/>
        <p:txBody>
          <a:bodyPr/>
          <a:lstStyle/>
          <a:p>
            <a:fld id="{8816A5AF-B5B0-42ED-94C2-9DEF9BEAFE4B}" type="slidenum">
              <a:rPr lang="de-DE" smtClean="0"/>
              <a:t>‹Nr.›</a:t>
            </a:fld>
            <a:endParaRPr lang="de-DE"/>
          </a:p>
        </p:txBody>
      </p:sp>
    </p:spTree>
    <p:extLst>
      <p:ext uri="{BB962C8B-B14F-4D97-AF65-F5344CB8AC3E}">
        <p14:creationId xmlns:p14="http://schemas.microsoft.com/office/powerpoint/2010/main" val="38197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B263C-3797-1EC5-2E09-BD602FDF246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250A74F-0029-2D73-2850-582D879CB5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F983ACF-6DE9-4420-05F1-14391587E8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FA31928-08C0-C9F2-F31A-74A25B5EE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FB475A1-2603-D7B0-F8D8-B4110F7426D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2E5054E-ABA4-83F2-895D-5A86D88B974E}"/>
              </a:ext>
            </a:extLst>
          </p:cNvPr>
          <p:cNvSpPr>
            <a:spLocks noGrp="1"/>
          </p:cNvSpPr>
          <p:nvPr>
            <p:ph type="dt" sz="half" idx="10"/>
          </p:nvPr>
        </p:nvSpPr>
        <p:spPr/>
        <p:txBody>
          <a:bodyPr/>
          <a:lstStyle/>
          <a:p>
            <a:fld id="{D4232909-A9D7-40B1-BDEA-72B413ED052A}" type="datetimeFigureOut">
              <a:rPr lang="de-DE" smtClean="0"/>
              <a:t>04.06.2026</a:t>
            </a:fld>
            <a:endParaRPr lang="de-DE"/>
          </a:p>
        </p:txBody>
      </p:sp>
      <p:sp>
        <p:nvSpPr>
          <p:cNvPr id="8" name="Fußzeilenplatzhalter 7">
            <a:extLst>
              <a:ext uri="{FF2B5EF4-FFF2-40B4-BE49-F238E27FC236}">
                <a16:creationId xmlns:a16="http://schemas.microsoft.com/office/drawing/2014/main" id="{8664BF26-F536-A53A-CF7E-94F428BFC08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0329061-AB43-353F-009D-4A2B8899AC37}"/>
              </a:ext>
            </a:extLst>
          </p:cNvPr>
          <p:cNvSpPr>
            <a:spLocks noGrp="1"/>
          </p:cNvSpPr>
          <p:nvPr>
            <p:ph type="sldNum" sz="quarter" idx="12"/>
          </p:nvPr>
        </p:nvSpPr>
        <p:spPr/>
        <p:txBody>
          <a:bodyPr/>
          <a:lstStyle/>
          <a:p>
            <a:fld id="{8816A5AF-B5B0-42ED-94C2-9DEF9BEAFE4B}" type="slidenum">
              <a:rPr lang="de-DE" smtClean="0"/>
              <a:t>‹Nr.›</a:t>
            </a:fld>
            <a:endParaRPr lang="de-DE"/>
          </a:p>
        </p:txBody>
      </p:sp>
    </p:spTree>
    <p:extLst>
      <p:ext uri="{BB962C8B-B14F-4D97-AF65-F5344CB8AC3E}">
        <p14:creationId xmlns:p14="http://schemas.microsoft.com/office/powerpoint/2010/main" val="6421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DFBBC-5D1A-B3C6-531A-21F14D13531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24C1A70-6481-BA5A-CD59-2148D048F642}"/>
              </a:ext>
            </a:extLst>
          </p:cNvPr>
          <p:cNvSpPr>
            <a:spLocks noGrp="1"/>
          </p:cNvSpPr>
          <p:nvPr>
            <p:ph type="dt" sz="half" idx="10"/>
          </p:nvPr>
        </p:nvSpPr>
        <p:spPr/>
        <p:txBody>
          <a:bodyPr/>
          <a:lstStyle/>
          <a:p>
            <a:fld id="{D4232909-A9D7-40B1-BDEA-72B413ED052A}" type="datetimeFigureOut">
              <a:rPr lang="de-DE" smtClean="0"/>
              <a:t>04.06.2026</a:t>
            </a:fld>
            <a:endParaRPr lang="de-DE"/>
          </a:p>
        </p:txBody>
      </p:sp>
      <p:sp>
        <p:nvSpPr>
          <p:cNvPr id="4" name="Fußzeilenplatzhalter 3">
            <a:extLst>
              <a:ext uri="{FF2B5EF4-FFF2-40B4-BE49-F238E27FC236}">
                <a16:creationId xmlns:a16="http://schemas.microsoft.com/office/drawing/2014/main" id="{85ACD775-6912-93C3-FCC1-889F35DB4F5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2FE7EBB-27FC-BD8B-138F-6B36D51C3465}"/>
              </a:ext>
            </a:extLst>
          </p:cNvPr>
          <p:cNvSpPr>
            <a:spLocks noGrp="1"/>
          </p:cNvSpPr>
          <p:nvPr>
            <p:ph type="sldNum" sz="quarter" idx="12"/>
          </p:nvPr>
        </p:nvSpPr>
        <p:spPr/>
        <p:txBody>
          <a:bodyPr/>
          <a:lstStyle/>
          <a:p>
            <a:fld id="{8816A5AF-B5B0-42ED-94C2-9DEF9BEAFE4B}" type="slidenum">
              <a:rPr lang="de-DE" smtClean="0"/>
              <a:t>‹Nr.›</a:t>
            </a:fld>
            <a:endParaRPr lang="de-DE"/>
          </a:p>
        </p:txBody>
      </p:sp>
    </p:spTree>
    <p:extLst>
      <p:ext uri="{BB962C8B-B14F-4D97-AF65-F5344CB8AC3E}">
        <p14:creationId xmlns:p14="http://schemas.microsoft.com/office/powerpoint/2010/main" val="296498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EB57967-6EC3-36DE-570E-755E8F870C7F}"/>
              </a:ext>
            </a:extLst>
          </p:cNvPr>
          <p:cNvSpPr>
            <a:spLocks noGrp="1"/>
          </p:cNvSpPr>
          <p:nvPr>
            <p:ph type="dt" sz="half" idx="10"/>
          </p:nvPr>
        </p:nvSpPr>
        <p:spPr/>
        <p:txBody>
          <a:bodyPr/>
          <a:lstStyle/>
          <a:p>
            <a:fld id="{D4232909-A9D7-40B1-BDEA-72B413ED052A}" type="datetimeFigureOut">
              <a:rPr lang="de-DE" smtClean="0"/>
              <a:t>04.06.2026</a:t>
            </a:fld>
            <a:endParaRPr lang="de-DE"/>
          </a:p>
        </p:txBody>
      </p:sp>
      <p:sp>
        <p:nvSpPr>
          <p:cNvPr id="3" name="Fußzeilenplatzhalter 2">
            <a:extLst>
              <a:ext uri="{FF2B5EF4-FFF2-40B4-BE49-F238E27FC236}">
                <a16:creationId xmlns:a16="http://schemas.microsoft.com/office/drawing/2014/main" id="{498B3237-CDE8-D4F9-0EF7-1638788D307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8DA23EE-A930-6679-932F-9A3E5B957364}"/>
              </a:ext>
            </a:extLst>
          </p:cNvPr>
          <p:cNvSpPr>
            <a:spLocks noGrp="1"/>
          </p:cNvSpPr>
          <p:nvPr>
            <p:ph type="sldNum" sz="quarter" idx="12"/>
          </p:nvPr>
        </p:nvSpPr>
        <p:spPr/>
        <p:txBody>
          <a:bodyPr/>
          <a:lstStyle/>
          <a:p>
            <a:fld id="{8816A5AF-B5B0-42ED-94C2-9DEF9BEAFE4B}" type="slidenum">
              <a:rPr lang="de-DE" smtClean="0"/>
              <a:t>‹Nr.›</a:t>
            </a:fld>
            <a:endParaRPr lang="de-DE"/>
          </a:p>
        </p:txBody>
      </p:sp>
    </p:spTree>
    <p:extLst>
      <p:ext uri="{BB962C8B-B14F-4D97-AF65-F5344CB8AC3E}">
        <p14:creationId xmlns:p14="http://schemas.microsoft.com/office/powerpoint/2010/main" val="70521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55D0A-B7E7-28B9-B8A0-06EA58B66A8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DF5D0C3-E3D8-6B64-87B3-B0161201A1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B3E8E8B-3DC3-4B64-BB06-1D230C8FF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B7E5095-5C77-8AD2-E9C2-8386A3D0D696}"/>
              </a:ext>
            </a:extLst>
          </p:cNvPr>
          <p:cNvSpPr>
            <a:spLocks noGrp="1"/>
          </p:cNvSpPr>
          <p:nvPr>
            <p:ph type="dt" sz="half" idx="10"/>
          </p:nvPr>
        </p:nvSpPr>
        <p:spPr/>
        <p:txBody>
          <a:bodyPr/>
          <a:lstStyle/>
          <a:p>
            <a:fld id="{D4232909-A9D7-40B1-BDEA-72B413ED052A}" type="datetimeFigureOut">
              <a:rPr lang="de-DE" smtClean="0"/>
              <a:t>04.06.2026</a:t>
            </a:fld>
            <a:endParaRPr lang="de-DE"/>
          </a:p>
        </p:txBody>
      </p:sp>
      <p:sp>
        <p:nvSpPr>
          <p:cNvPr id="6" name="Fußzeilenplatzhalter 5">
            <a:extLst>
              <a:ext uri="{FF2B5EF4-FFF2-40B4-BE49-F238E27FC236}">
                <a16:creationId xmlns:a16="http://schemas.microsoft.com/office/drawing/2014/main" id="{4483D1E0-45AE-A3D6-CD1F-5E9189295CB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70627F4-274F-8B88-3B1E-6B5217267BC2}"/>
              </a:ext>
            </a:extLst>
          </p:cNvPr>
          <p:cNvSpPr>
            <a:spLocks noGrp="1"/>
          </p:cNvSpPr>
          <p:nvPr>
            <p:ph type="sldNum" sz="quarter" idx="12"/>
          </p:nvPr>
        </p:nvSpPr>
        <p:spPr/>
        <p:txBody>
          <a:bodyPr/>
          <a:lstStyle/>
          <a:p>
            <a:fld id="{8816A5AF-B5B0-42ED-94C2-9DEF9BEAFE4B}" type="slidenum">
              <a:rPr lang="de-DE" smtClean="0"/>
              <a:t>‹Nr.›</a:t>
            </a:fld>
            <a:endParaRPr lang="de-DE"/>
          </a:p>
        </p:txBody>
      </p:sp>
    </p:spTree>
    <p:extLst>
      <p:ext uri="{BB962C8B-B14F-4D97-AF65-F5344CB8AC3E}">
        <p14:creationId xmlns:p14="http://schemas.microsoft.com/office/powerpoint/2010/main" val="303336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9412C-908B-F2A8-0F24-6180B7B804F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01D595E-F47F-CD1B-E8D3-584E9BB39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FC118E2-0266-476B-6F5F-525BFD348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88224-4972-395A-C9EE-B19FCAE5732B}"/>
              </a:ext>
            </a:extLst>
          </p:cNvPr>
          <p:cNvSpPr>
            <a:spLocks noGrp="1"/>
          </p:cNvSpPr>
          <p:nvPr>
            <p:ph type="dt" sz="half" idx="10"/>
          </p:nvPr>
        </p:nvSpPr>
        <p:spPr/>
        <p:txBody>
          <a:bodyPr/>
          <a:lstStyle/>
          <a:p>
            <a:fld id="{D4232909-A9D7-40B1-BDEA-72B413ED052A}" type="datetimeFigureOut">
              <a:rPr lang="de-DE" smtClean="0"/>
              <a:t>04.06.2026</a:t>
            </a:fld>
            <a:endParaRPr lang="de-DE"/>
          </a:p>
        </p:txBody>
      </p:sp>
      <p:sp>
        <p:nvSpPr>
          <p:cNvPr id="6" name="Fußzeilenplatzhalter 5">
            <a:extLst>
              <a:ext uri="{FF2B5EF4-FFF2-40B4-BE49-F238E27FC236}">
                <a16:creationId xmlns:a16="http://schemas.microsoft.com/office/drawing/2014/main" id="{E6FC5132-2006-9E08-BBC6-1379B8D1094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943891D-E48D-B1AE-E680-E52FDD62B943}"/>
              </a:ext>
            </a:extLst>
          </p:cNvPr>
          <p:cNvSpPr>
            <a:spLocks noGrp="1"/>
          </p:cNvSpPr>
          <p:nvPr>
            <p:ph type="sldNum" sz="quarter" idx="12"/>
          </p:nvPr>
        </p:nvSpPr>
        <p:spPr/>
        <p:txBody>
          <a:bodyPr/>
          <a:lstStyle/>
          <a:p>
            <a:fld id="{8816A5AF-B5B0-42ED-94C2-9DEF9BEAFE4B}" type="slidenum">
              <a:rPr lang="de-DE" smtClean="0"/>
              <a:t>‹Nr.›</a:t>
            </a:fld>
            <a:endParaRPr lang="de-DE"/>
          </a:p>
        </p:txBody>
      </p:sp>
    </p:spTree>
    <p:extLst>
      <p:ext uri="{BB962C8B-B14F-4D97-AF65-F5344CB8AC3E}">
        <p14:creationId xmlns:p14="http://schemas.microsoft.com/office/powerpoint/2010/main" val="348722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45668D-D65A-C53B-DCC3-2F54C6EA2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B470BB7-67E9-0B6F-4DB0-5B5580DAA7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14D6291-05AE-32E0-9EF2-E412FAEC32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EB3054-B75A-4BD7-8B3E-8DC0F614FAF3}" type="datetimeFigureOut">
              <a:rPr lang="de-DE" smtClean="0"/>
              <a:t>04.06.2026</a:t>
            </a:fld>
            <a:endParaRPr lang="de-DE"/>
          </a:p>
        </p:txBody>
      </p:sp>
      <p:sp>
        <p:nvSpPr>
          <p:cNvPr id="5" name="Fußzeilenplatzhalter 4">
            <a:extLst>
              <a:ext uri="{FF2B5EF4-FFF2-40B4-BE49-F238E27FC236}">
                <a16:creationId xmlns:a16="http://schemas.microsoft.com/office/drawing/2014/main" id="{2CBBAA9E-0BA1-BB7F-ACD5-C1806FFB4F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7242CFE5-AFB7-9124-11DD-168C74EFA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2006FE-6571-4354-8775-F8708372C227}" type="slidenum">
              <a:rPr lang="de-DE" smtClean="0"/>
              <a:t>‹Nr.›</a:t>
            </a:fld>
            <a:endParaRPr lang="de-DE"/>
          </a:p>
        </p:txBody>
      </p:sp>
    </p:spTree>
    <p:extLst>
      <p:ext uri="{BB962C8B-B14F-4D97-AF65-F5344CB8AC3E}">
        <p14:creationId xmlns:p14="http://schemas.microsoft.com/office/powerpoint/2010/main" val="36517590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de/herz-apfel-rasen-obst-liebe-essen-991263/"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www.flickr.com/photos/mada299/3103262046/"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in-hundetagebuch.tumblr.com/post/109307558144/hundespielzeuge-ein-schwieriges-thema"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A134706B-150F-487B-B4FB-34C10219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9">
            <a:extLst>
              <a:ext uri="{FF2B5EF4-FFF2-40B4-BE49-F238E27FC236}">
                <a16:creationId xmlns:a16="http://schemas.microsoft.com/office/drawing/2014/main" id="{25FD23E7-C75D-4AFA-A4D4-BE5558110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38B867EE-5D21-8C82-1C87-7BC8A0D54DAB}"/>
              </a:ext>
            </a:extLst>
          </p:cNvPr>
          <p:cNvSpPr>
            <a:spLocks noGrp="1"/>
          </p:cNvSpPr>
          <p:nvPr>
            <p:ph type="ctrTitle"/>
          </p:nvPr>
        </p:nvSpPr>
        <p:spPr>
          <a:xfrm>
            <a:off x="3325473" y="1998925"/>
            <a:ext cx="5541054" cy="2149412"/>
          </a:xfrm>
        </p:spPr>
        <p:txBody>
          <a:bodyPr vert="horz" lIns="91440" tIns="45720" rIns="91440" bIns="45720" rtlCol="0">
            <a:normAutofit/>
          </a:bodyPr>
          <a:lstStyle/>
          <a:p>
            <a:r>
              <a:rPr lang="en-US" sz="2100" err="1"/>
              <a:t>Welpenkurs</a:t>
            </a:r>
            <a:r>
              <a:rPr lang="en-US" sz="2100"/>
              <a:t> 2026</a:t>
            </a:r>
            <a:br>
              <a:rPr lang="en-US" sz="2100"/>
            </a:br>
            <a:br>
              <a:rPr lang="en-US" sz="2100"/>
            </a:br>
            <a:br>
              <a:rPr lang="en-US" sz="2100"/>
            </a:br>
            <a:r>
              <a:rPr lang="en-US" sz="2100"/>
              <a:t>Wenn </a:t>
            </a:r>
            <a:r>
              <a:rPr lang="en-US" sz="2100" err="1"/>
              <a:t>Ihr</a:t>
            </a:r>
            <a:r>
              <a:rPr lang="en-US" sz="2100"/>
              <a:t> Fragen </a:t>
            </a:r>
            <a:r>
              <a:rPr lang="en-US" sz="2100" err="1"/>
              <a:t>habt</a:t>
            </a:r>
            <a:r>
              <a:rPr lang="en-US" sz="2100"/>
              <a:t>, bin ich immer zu </a:t>
            </a:r>
            <a:r>
              <a:rPr lang="en-US" sz="2100" err="1"/>
              <a:t>erreichen</a:t>
            </a:r>
            <a:br>
              <a:rPr lang="en-US" sz="2100"/>
            </a:br>
            <a:endParaRPr lang="en-US" sz="2100"/>
          </a:p>
        </p:txBody>
      </p:sp>
    </p:spTree>
    <p:extLst>
      <p:ext uri="{BB962C8B-B14F-4D97-AF65-F5344CB8AC3E}">
        <p14:creationId xmlns:p14="http://schemas.microsoft.com/office/powerpoint/2010/main" val="23945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BD5F8B-47EF-8582-AE55-BF352325D07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8543998-4B20-2ECA-C261-15C4A7ADCE3B}"/>
              </a:ext>
            </a:extLst>
          </p:cNvPr>
          <p:cNvSpPr>
            <a:spLocks noGrp="1"/>
          </p:cNvSpPr>
          <p:nvPr>
            <p:ph type="title"/>
          </p:nvPr>
        </p:nvSpPr>
        <p:spPr>
          <a:xfrm>
            <a:off x="1616054" y="1070149"/>
            <a:ext cx="8959893" cy="1004836"/>
          </a:xfrm>
        </p:spPr>
        <p:txBody>
          <a:bodyPr vert="horz" lIns="91440" tIns="45720" rIns="91440" bIns="45720" rtlCol="0" anchor="ctr">
            <a:normAutofit/>
          </a:bodyPr>
          <a:lstStyle/>
          <a:p>
            <a:pPr algn="ctr"/>
            <a:r>
              <a:rPr lang="en-US" sz="3200" b="1" kern="1200">
                <a:solidFill>
                  <a:srgbClr val="595959"/>
                </a:solidFill>
                <a:latin typeface="+mj-lt"/>
                <a:ea typeface="+mj-ea"/>
                <a:cs typeface="+mj-cs"/>
              </a:rPr>
              <a:t>Trainingstipps</a:t>
            </a:r>
            <a:endParaRPr lang="en-US" sz="3200" kern="1200">
              <a:solidFill>
                <a:srgbClr val="595959"/>
              </a:solidFill>
              <a:latin typeface="+mj-lt"/>
              <a:ea typeface="+mj-ea"/>
              <a:cs typeface="+mj-cs"/>
            </a:endParaRPr>
          </a:p>
        </p:txBody>
      </p:sp>
      <p:sp>
        <p:nvSpPr>
          <p:cNvPr id="14" name="Rectangle 13">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haltsplatzhalter 4">
            <a:extLst>
              <a:ext uri="{FF2B5EF4-FFF2-40B4-BE49-F238E27FC236}">
                <a16:creationId xmlns:a16="http://schemas.microsoft.com/office/drawing/2014/main" id="{C1BD7855-1470-3CC2-AA11-BD1BDC94FE8B}"/>
              </a:ext>
            </a:extLst>
          </p:cNvPr>
          <p:cNvSpPr>
            <a:spLocks noGrp="1"/>
          </p:cNvSpPr>
          <p:nvPr>
            <p:ph sz="half" idx="2"/>
          </p:nvPr>
        </p:nvSpPr>
        <p:spPr>
          <a:xfrm>
            <a:off x="1616054" y="2768321"/>
            <a:ext cx="8959892" cy="2828543"/>
          </a:xfrm>
        </p:spPr>
        <p:txBody>
          <a:bodyPr vert="horz" lIns="91440" tIns="45720" rIns="91440" bIns="45720" rtlCol="0" anchor="t">
            <a:normAutofit/>
          </a:bodyPr>
          <a:lstStyle/>
          <a:p>
            <a:r>
              <a:rPr lang="en-US" sz="2000">
                <a:solidFill>
                  <a:schemeClr val="tx1">
                    <a:lumMod val="65000"/>
                    <a:lumOff val="35000"/>
                  </a:schemeClr>
                </a:solidFill>
              </a:rPr>
              <a:t>Signal nur 1x geben und dann warten</a:t>
            </a:r>
          </a:p>
          <a:p>
            <a:r>
              <a:rPr lang="en-US" sz="2000">
                <a:solidFill>
                  <a:schemeClr val="tx1">
                    <a:lumMod val="65000"/>
                    <a:lumOff val="35000"/>
                  </a:schemeClr>
                </a:solidFill>
              </a:rPr>
              <a:t>Filme dich gerne, um herauszufinden, welches Signal für deinen Hund das Verhalten auslöst</a:t>
            </a:r>
          </a:p>
          <a:p>
            <a:r>
              <a:rPr lang="en-US" sz="2000" b="1">
                <a:solidFill>
                  <a:schemeClr val="tx1">
                    <a:lumMod val="65000"/>
                    <a:lumOff val="35000"/>
                  </a:schemeClr>
                </a:solidFill>
              </a:rPr>
              <a:t>Nur ein Signal für ein Verhalten, für alle Familienmitglieder</a:t>
            </a:r>
          </a:p>
        </p:txBody>
      </p:sp>
    </p:spTree>
    <p:extLst>
      <p:ext uri="{BB962C8B-B14F-4D97-AF65-F5344CB8AC3E}">
        <p14:creationId xmlns:p14="http://schemas.microsoft.com/office/powerpoint/2010/main" val="392462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42897-4A09-C76A-281F-3355ACC40E26}"/>
              </a:ext>
            </a:extLst>
          </p:cNvPr>
          <p:cNvSpPr>
            <a:spLocks noGrp="1"/>
          </p:cNvSpPr>
          <p:nvPr>
            <p:ph type="title"/>
          </p:nvPr>
        </p:nvSpPr>
        <p:spPr>
          <a:xfrm>
            <a:off x="572493" y="238539"/>
            <a:ext cx="11018520" cy="1434415"/>
          </a:xfrm>
        </p:spPr>
        <p:txBody>
          <a:bodyPr anchor="b">
            <a:normAutofit/>
          </a:bodyPr>
          <a:lstStyle/>
          <a:p>
            <a:r>
              <a:rPr lang="de-DE" sz="5400"/>
              <a:t>Möglicher Leckerchen-Ersatz</a:t>
            </a:r>
          </a:p>
        </p:txBody>
      </p:sp>
      <p:sp>
        <p:nvSpPr>
          <p:cNvPr id="3" name="Inhaltsplatzhalter 2">
            <a:extLst>
              <a:ext uri="{FF2B5EF4-FFF2-40B4-BE49-F238E27FC236}">
                <a16:creationId xmlns:a16="http://schemas.microsoft.com/office/drawing/2014/main" id="{49E2103A-535E-A1D8-BC76-5990048BFB3B}"/>
              </a:ext>
            </a:extLst>
          </p:cNvPr>
          <p:cNvSpPr>
            <a:spLocks noGrp="1"/>
          </p:cNvSpPr>
          <p:nvPr>
            <p:ph idx="1"/>
          </p:nvPr>
        </p:nvSpPr>
        <p:spPr>
          <a:xfrm>
            <a:off x="572493" y="2310580"/>
            <a:ext cx="6713552" cy="4188543"/>
          </a:xfrm>
        </p:spPr>
        <p:txBody>
          <a:bodyPr anchor="t">
            <a:normAutofit/>
          </a:bodyPr>
          <a:lstStyle/>
          <a:p>
            <a:pPr marL="0" indent="0">
              <a:buNone/>
            </a:pPr>
            <a:r>
              <a:rPr lang="de-DE" sz="2000"/>
              <a:t>Du möchtest nicht das Futter deines Hundes verwenden, wobei die Rationen sich super toll für eine Übung eignen. Ich trainiere genauso, du kannst auch folgendes Verwenden:</a:t>
            </a:r>
          </a:p>
          <a:p>
            <a:pPr marL="0" indent="0">
              <a:buNone/>
            </a:pPr>
            <a:r>
              <a:rPr lang="de-DE" sz="2000"/>
              <a:t>Schneide es in kleine gut sichtbare Stücke</a:t>
            </a:r>
          </a:p>
          <a:p>
            <a:pPr marL="0" indent="0">
              <a:buNone/>
            </a:pPr>
            <a:r>
              <a:rPr lang="de-DE" sz="2000" b="1"/>
              <a:t>Bissfest gekocht eignet sich: </a:t>
            </a:r>
            <a:r>
              <a:rPr lang="de-DE" sz="2000"/>
              <a:t>Zucchini, Rote Beete (gibt aber Flecken),  Blumenkohl, Brokkoli</a:t>
            </a:r>
          </a:p>
          <a:p>
            <a:pPr marL="0" indent="0">
              <a:buNone/>
            </a:pPr>
            <a:r>
              <a:rPr lang="de-DE" sz="2000" b="1"/>
              <a:t>Fertig gekocht: </a:t>
            </a:r>
            <a:r>
              <a:rPr lang="de-DE" sz="2000"/>
              <a:t>Hühnchen </a:t>
            </a:r>
          </a:p>
          <a:p>
            <a:pPr marL="0" indent="0">
              <a:buNone/>
            </a:pPr>
            <a:r>
              <a:rPr lang="de-DE" sz="2000" b="1"/>
              <a:t>Roh oder ungekocht: </a:t>
            </a:r>
            <a:r>
              <a:rPr lang="de-DE" sz="2000"/>
              <a:t>Ananas, Apfel, Aprikosen, Bananen, Birnen, Brombeeren, Erdbeeren, Heidelbeeren, Himbeeren, Johannisbeeren, Kirschen, Kiwis, Mandarinen, Mirabellen, Pfirsich, Salatgurke, Stachelbeeren</a:t>
            </a:r>
          </a:p>
        </p:txBody>
      </p:sp>
      <p:pic>
        <p:nvPicPr>
          <p:cNvPr id="16" name="Picture 4">
            <a:extLst>
              <a:ext uri="{FF2B5EF4-FFF2-40B4-BE49-F238E27FC236}">
                <a16:creationId xmlns:a16="http://schemas.microsoft.com/office/drawing/2014/main" id="{BF1E655E-B74B-E8C6-189B-03D21872E3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115" r="16049" b="2"/>
          <a:stretch/>
        </p:blipFill>
        <p:spPr>
          <a:xfrm>
            <a:off x="7675658" y="2093976"/>
            <a:ext cx="3941064" cy="4096512"/>
          </a:xfrm>
          <a:prstGeom prst="rect">
            <a:avLst/>
          </a:prstGeom>
        </p:spPr>
      </p:pic>
    </p:spTree>
    <p:extLst>
      <p:ext uri="{BB962C8B-B14F-4D97-AF65-F5344CB8AC3E}">
        <p14:creationId xmlns:p14="http://schemas.microsoft.com/office/powerpoint/2010/main" val="38645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087E012-8130-F14F-9767-A506EDF24629}"/>
              </a:ext>
            </a:extLst>
          </p:cNvPr>
          <p:cNvPicPr>
            <a:picLocks noChangeAspect="1"/>
          </p:cNvPicPr>
          <p:nvPr/>
        </p:nvPicPr>
        <p:blipFill rotWithShape="1">
          <a:blip r:embed="rId2"/>
          <a:srcRect r="1" b="5456"/>
          <a:stretch/>
        </p:blipFill>
        <p:spPr>
          <a:xfrm>
            <a:off x="577637" y="406575"/>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70291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Haustier, Hunderasse, Schwarz, Säugetier enthält.&#10;&#10;KI-generierte Inhalte können fehlerhaft sein.">
            <a:extLst>
              <a:ext uri="{FF2B5EF4-FFF2-40B4-BE49-F238E27FC236}">
                <a16:creationId xmlns:a16="http://schemas.microsoft.com/office/drawing/2014/main" id="{FE44687F-7C74-D069-79E3-2B6EDCC485C6}"/>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rot="10800000">
            <a:off x="20" y="10"/>
            <a:ext cx="12191980" cy="6857990"/>
          </a:xfrm>
          <a:prstGeom prst="rect">
            <a:avLst/>
          </a:prstGeom>
        </p:spPr>
      </p:pic>
      <p:sp>
        <p:nvSpPr>
          <p:cNvPr id="2" name="Titel 1">
            <a:extLst>
              <a:ext uri="{FF2B5EF4-FFF2-40B4-BE49-F238E27FC236}">
                <a16:creationId xmlns:a16="http://schemas.microsoft.com/office/drawing/2014/main" id="{30C893AC-CB5B-2F7E-358F-5D98723E720A}"/>
              </a:ext>
            </a:extLst>
          </p:cNvPr>
          <p:cNvSpPr>
            <a:spLocks noGrp="1"/>
          </p:cNvSpPr>
          <p:nvPr>
            <p:ph type="title"/>
          </p:nvPr>
        </p:nvSpPr>
        <p:spPr/>
        <p:txBody>
          <a:bodyPr>
            <a:normAutofit/>
          </a:bodyPr>
          <a:lstStyle/>
          <a:p>
            <a:r>
              <a:rPr lang="de-DE" b="1">
                <a:solidFill>
                  <a:schemeClr val="bg1"/>
                </a:solidFill>
              </a:rPr>
              <a:t>Deckentraining</a:t>
            </a:r>
          </a:p>
        </p:txBody>
      </p:sp>
      <p:sp>
        <p:nvSpPr>
          <p:cNvPr id="3" name="Inhaltsplatzhalter 2">
            <a:extLst>
              <a:ext uri="{FF2B5EF4-FFF2-40B4-BE49-F238E27FC236}">
                <a16:creationId xmlns:a16="http://schemas.microsoft.com/office/drawing/2014/main" id="{E07A37E5-AB56-903B-58E9-D3EB89A49211}"/>
              </a:ext>
            </a:extLst>
          </p:cNvPr>
          <p:cNvSpPr>
            <a:spLocks noGrp="1"/>
          </p:cNvSpPr>
          <p:nvPr>
            <p:ph idx="1"/>
          </p:nvPr>
        </p:nvSpPr>
        <p:spPr>
          <a:xfrm>
            <a:off x="1288026" y="2212258"/>
            <a:ext cx="9379974" cy="3807542"/>
          </a:xfrm>
        </p:spPr>
        <p:txBody>
          <a:bodyPr>
            <a:normAutofit lnSpcReduction="10000"/>
          </a:bodyPr>
          <a:lstStyle/>
          <a:p>
            <a:pPr marL="0" indent="0">
              <a:lnSpc>
                <a:spcPct val="90000"/>
              </a:lnSpc>
              <a:buNone/>
            </a:pPr>
            <a:r>
              <a:rPr lang="de-DE" sz="1500">
                <a:solidFill>
                  <a:schemeClr val="tx1"/>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Vorkenntnisse: Suchsuch</a:t>
            </a:r>
            <a:endParaRPr lang="de-DE" sz="15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lnSpc>
                <a:spcPct val="90000"/>
              </a:lnSpc>
              <a:buNone/>
            </a:pPr>
            <a:r>
              <a:rPr lang="de-DE" sz="15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Schritt 1: Hund startet dir gegenüber zwischen euch liegt die Decke, füttere mehrere Leckerchen nacheinander, sobald dein Hund die Decke betritt ( 1 Pfote reicht für den Anfang)</a:t>
            </a:r>
          </a:p>
          <a:p>
            <a:pPr marL="0" indent="0">
              <a:lnSpc>
                <a:spcPct val="90000"/>
              </a:lnSpc>
              <a:buNone/>
            </a:pPr>
            <a:r>
              <a:rPr lang="de-DE" sz="15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Schritt 2: Hund seitlich wegführen entweder mit einem Handtarget und suchsuch aber nicht zu oft, da wir das Liegen auf der Decke belohnen möchten, nutze ein Break als Auflösesignal (Wenn du noch kein Auflösesignal verwendest, benutze das Suchsuch). Hierbei belohnen wir wieder das Umdrehen zu dir und das auf die Decke gehen. ( noch wird kein Signal verwendet)</a:t>
            </a:r>
          </a:p>
          <a:p>
            <a:pPr marL="0" indent="0">
              <a:lnSpc>
                <a:spcPct val="90000"/>
              </a:lnSpc>
              <a:buNone/>
            </a:pPr>
            <a:r>
              <a:rPr lang="de-DE" sz="15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Schritt 3: mit Bettchen und Decke, wie in Schritt 1 starten</a:t>
            </a:r>
          </a:p>
          <a:p>
            <a:pPr marL="0" indent="0">
              <a:lnSpc>
                <a:spcPct val="90000"/>
              </a:lnSpc>
              <a:buNone/>
            </a:pPr>
            <a:r>
              <a:rPr lang="de-DE" sz="15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Schritt 4: Distanz aufbauen, du stehst weiter weg vom Bettchen (steht dein Hund auf, ist der Abstand zu groß, mache einen Wiegeschritt, dann 2 Schritte, dann wieder 1 Schritt – also, nicht immer schwerer werden sondern immer darauf achten, dass dein Hund zum Erfolg kommt)</a:t>
            </a:r>
          </a:p>
          <a:p>
            <a:pPr marL="0" indent="0">
              <a:lnSpc>
                <a:spcPct val="90000"/>
              </a:lnSpc>
              <a:buNone/>
            </a:pPr>
            <a:endParaRPr lang="de-DE" sz="150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lnSpc>
                <a:spcPct val="90000"/>
              </a:lnSpc>
              <a:buNone/>
            </a:pPr>
            <a:r>
              <a:rPr lang="de-DE" sz="15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Ziel: Das Bettchen wirkt wie ein Magnet und dein Hund möchte sofort wieder drauf</a:t>
            </a:r>
          </a:p>
          <a:p>
            <a:pPr marL="0" indent="0">
              <a:lnSpc>
                <a:spcPct val="90000"/>
              </a:lnSpc>
              <a:buNone/>
            </a:pPr>
            <a:r>
              <a:rPr lang="de-DE" sz="15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Ab und zu auch das Weggehen vom Bettchen mit weniger hochwertigem Futter (Nur ein Brocken) und beim wieder draufsteigen (2 Brocken nacheinander) belohnen / beim suchsuch</a:t>
            </a:r>
          </a:p>
          <a:p>
            <a:pPr>
              <a:lnSpc>
                <a:spcPct val="90000"/>
              </a:lnSpc>
            </a:pPr>
            <a:endParaRPr lang="de-DE" sz="1500">
              <a:solidFill>
                <a:schemeClr val="tx1"/>
              </a:solidFill>
            </a:endParaRPr>
          </a:p>
        </p:txBody>
      </p:sp>
    </p:spTree>
    <p:extLst>
      <p:ext uri="{BB962C8B-B14F-4D97-AF65-F5344CB8AC3E}">
        <p14:creationId xmlns:p14="http://schemas.microsoft.com/office/powerpoint/2010/main" val="228901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C5EC7-A7C4-CF2A-D7B4-C1E81031D208}"/>
              </a:ext>
            </a:extLst>
          </p:cNvPr>
          <p:cNvSpPr>
            <a:spLocks noGrp="1"/>
          </p:cNvSpPr>
          <p:nvPr>
            <p:ph type="title"/>
          </p:nvPr>
        </p:nvSpPr>
        <p:spPr/>
        <p:txBody>
          <a:bodyPr>
            <a:normAutofit/>
          </a:bodyPr>
          <a:lstStyle/>
          <a:p>
            <a:r>
              <a:rPr lang="de-DE" sz="5400" b="1"/>
              <a:t>IYC</a:t>
            </a:r>
          </a:p>
        </p:txBody>
      </p:sp>
      <p:sp>
        <p:nvSpPr>
          <p:cNvPr id="3" name="Inhaltsplatzhalter 2">
            <a:extLst>
              <a:ext uri="{FF2B5EF4-FFF2-40B4-BE49-F238E27FC236}">
                <a16:creationId xmlns:a16="http://schemas.microsoft.com/office/drawing/2014/main" id="{B67B89E9-FFFF-BD57-F830-61A0C3CD3BF6}"/>
              </a:ext>
            </a:extLst>
          </p:cNvPr>
          <p:cNvSpPr>
            <a:spLocks noGrp="1"/>
          </p:cNvSpPr>
          <p:nvPr>
            <p:ph idx="1"/>
          </p:nvPr>
        </p:nvSpPr>
        <p:spPr>
          <a:xfrm>
            <a:off x="838200" y="2391500"/>
            <a:ext cx="10515600" cy="4251960"/>
          </a:xfrm>
        </p:spPr>
        <p:txBody>
          <a:bodyPr>
            <a:normAutofit fontScale="70000" lnSpcReduction="20000"/>
          </a:bodyPr>
          <a:lstStyle/>
          <a:p>
            <a:pPr marL="0" indent="0" algn="just">
              <a:lnSpc>
                <a:spcPct val="107000"/>
              </a:lnSpc>
              <a:spcAft>
                <a:spcPts val="800"/>
              </a:spcAft>
              <a:buNone/>
            </a:pPr>
            <a:r>
              <a:rPr lang="de-DE" sz="1600" b="1" kern="0">
                <a:effectLst/>
                <a:latin typeface="Calibri Light" panose="020F0302020204030204" pitchFamily="34" charset="0"/>
                <a:ea typeface="Calibri Light" panose="020F0302020204030204" pitchFamily="34" charset="0"/>
                <a:cs typeface="Calibri Light" panose="020F0302020204030204" pitchFamily="34" charset="0"/>
              </a:rPr>
              <a:t>1ter Schritt</a:t>
            </a:r>
            <a:endParaRPr lang="de-DE" sz="1600" kern="100">
              <a:effectLst/>
              <a:latin typeface="Calibri Light" panose="020F0302020204030204" pitchFamily="34" charset="0"/>
              <a:ea typeface="Calibri Light" panose="020F0302020204030204" pitchFamily="34" charset="0"/>
              <a:cs typeface="Calibri Light" panose="020F0302020204030204" pitchFamily="34" charset="0"/>
            </a:endParaRPr>
          </a:p>
          <a:p>
            <a:pPr algn="just">
              <a:lnSpc>
                <a:spcPct val="107000"/>
              </a:lnSpc>
              <a:spcAft>
                <a:spcPts val="800"/>
              </a:spcAft>
            </a:pPr>
            <a:r>
              <a:rPr lang="de-DE" sz="2000" kern="0">
                <a:effectLst/>
                <a:latin typeface="Calibri Light" panose="020F0302020204030204" pitchFamily="34" charset="0"/>
                <a:ea typeface="Calibri Light" panose="020F0302020204030204" pitchFamily="34" charset="0"/>
                <a:cs typeface="Calibri Light" panose="020F0302020204030204" pitchFamily="34" charset="0"/>
              </a:rPr>
              <a:t>Nimm einige Leckerchen und halte die Hand vor die Hundenase, so dass er denkt er könnte es nehmen. Deine Hand bleibt ganz ruhig und an einer Stelle, nur wenn er kratzt und es weh tut, nimmst du die Hand weg. Nur die Finger geben dem Hund Informationen und er glaubt durch seine Nase werden die Finger bewegt. Kommt er zu nahe geht die Hand zu und geht er weg, geht die Hand wieder auf. Bleibt er direkt in Entfernung ist die Hand geöffnet. Die Hand ist immer offen, wenn er nicht das Futter nimmt. </a:t>
            </a:r>
            <a:r>
              <a:rPr lang="de-DE" sz="2000" b="1" kern="0">
                <a:effectLst/>
                <a:latin typeface="Calibri Light" panose="020F0302020204030204" pitchFamily="34" charset="0"/>
                <a:ea typeface="Calibri Light" panose="020F0302020204030204" pitchFamily="34" charset="0"/>
                <a:cs typeface="Calibri Light" panose="020F0302020204030204" pitchFamily="34" charset="0"/>
              </a:rPr>
              <a:t>Ganz wichtig</a:t>
            </a:r>
            <a:r>
              <a:rPr lang="de-DE" sz="2000" kern="0">
                <a:effectLst/>
                <a:latin typeface="Calibri Light" panose="020F0302020204030204" pitchFamily="34" charset="0"/>
                <a:ea typeface="Calibri Light" panose="020F0302020204030204" pitchFamily="34" charset="0"/>
                <a:cs typeface="Calibri Light" panose="020F0302020204030204" pitchFamily="34" charset="0"/>
              </a:rPr>
              <a:t>, ansonsten verliert der Hund das Interesse. Kein Stress, das Timing wird auch für den Menschen ein guter Trainingsprozess. Nicht sofort füttern, angucken ist die erste Belohnung erst dann wird belohnt. Achte darauf, dass der Hund das Futter anschaut. Denn manche Hunde schauen weg und stürzen sich dann drauf, dann haben wir keinen Trainingserfolg. Schaut der Hund weg wird Futter gemieden, das wollen wir in dieser Übung vermeiden, denn Futter ist unser bester Verstärker.</a:t>
            </a:r>
            <a:endParaRPr lang="de-DE" sz="2000" kern="100">
              <a:effectLst/>
              <a:latin typeface="Calibri Light" panose="020F0302020204030204" pitchFamily="34" charset="0"/>
              <a:ea typeface="Calibri Light" panose="020F0302020204030204" pitchFamily="34" charset="0"/>
              <a:cs typeface="Calibri Light" panose="020F0302020204030204" pitchFamily="34" charset="0"/>
            </a:endParaRPr>
          </a:p>
          <a:p>
            <a:pPr marL="0" indent="0" algn="just">
              <a:lnSpc>
                <a:spcPct val="107000"/>
              </a:lnSpc>
              <a:spcAft>
                <a:spcPts val="800"/>
              </a:spcAft>
              <a:buNone/>
            </a:pPr>
            <a:r>
              <a:rPr lang="de-DE" sz="2000" b="1" kern="0">
                <a:effectLst/>
                <a:latin typeface="Calibri Light" panose="020F0302020204030204" pitchFamily="34" charset="0"/>
                <a:ea typeface="Calibri Light" panose="020F0302020204030204" pitchFamily="34" charset="0"/>
                <a:cs typeface="Calibri Light" panose="020F0302020204030204" pitchFamily="34" charset="0"/>
              </a:rPr>
              <a:t>2ter Schritt</a:t>
            </a:r>
            <a:endParaRPr lang="de-DE" sz="2000" kern="100">
              <a:effectLst/>
              <a:latin typeface="Calibri Light" panose="020F0302020204030204" pitchFamily="34" charset="0"/>
              <a:ea typeface="Calibri Light" panose="020F0302020204030204" pitchFamily="34" charset="0"/>
              <a:cs typeface="Calibri Light" panose="020F0302020204030204" pitchFamily="34" charset="0"/>
            </a:endParaRPr>
          </a:p>
          <a:p>
            <a:pPr algn="just">
              <a:lnSpc>
                <a:spcPct val="107000"/>
              </a:lnSpc>
              <a:spcAft>
                <a:spcPts val="800"/>
              </a:spcAft>
            </a:pPr>
            <a:r>
              <a:rPr lang="de-DE" sz="2000" kern="0">
                <a:effectLst/>
                <a:latin typeface="Calibri Light" panose="020F0302020204030204" pitchFamily="34" charset="0"/>
                <a:ea typeface="Calibri Light" panose="020F0302020204030204" pitchFamily="34" charset="0"/>
                <a:cs typeface="Calibri Light" panose="020F0302020204030204" pitchFamily="34" charset="0"/>
              </a:rPr>
              <a:t>Eine besondere Situation wird für deinen Hund geschaffen, nämlich </a:t>
            </a:r>
            <a:r>
              <a:rPr lang="de-DE" sz="2000" b="1" kern="0">
                <a:effectLst/>
                <a:latin typeface="Calibri Light" panose="020F0302020204030204" pitchFamily="34" charset="0"/>
                <a:ea typeface="Calibri Light" panose="020F0302020204030204" pitchFamily="34" charset="0"/>
                <a:cs typeface="Calibri Light" panose="020F0302020204030204" pitchFamily="34" charset="0"/>
              </a:rPr>
              <a:t>zuzuhören </a:t>
            </a:r>
            <a:r>
              <a:rPr lang="de-DE" sz="2000" kern="0">
                <a:effectLst/>
                <a:latin typeface="Calibri Light" panose="020F0302020204030204" pitchFamily="34" charset="0"/>
                <a:ea typeface="Calibri Light" panose="020F0302020204030204" pitchFamily="34" charset="0"/>
                <a:cs typeface="Calibri Light" panose="020F0302020204030204" pitchFamily="34" charset="0"/>
              </a:rPr>
              <a:t>und </a:t>
            </a:r>
            <a:r>
              <a:rPr lang="de-DE" sz="2000" b="1" kern="0">
                <a:effectLst/>
                <a:latin typeface="Calibri Light" panose="020F0302020204030204" pitchFamily="34" charset="0"/>
                <a:ea typeface="Calibri Light" panose="020F0302020204030204" pitchFamily="34" charset="0"/>
                <a:cs typeface="Calibri Light" panose="020F0302020204030204" pitchFamily="34" charset="0"/>
              </a:rPr>
              <a:t>sich zu</a:t>
            </a:r>
            <a:r>
              <a:rPr lang="de-DE" sz="2000" kern="0">
                <a:effectLst/>
                <a:latin typeface="Calibri Light" panose="020F0302020204030204" pitchFamily="34" charset="0"/>
                <a:ea typeface="Calibri Light" panose="020F0302020204030204" pitchFamily="34" charset="0"/>
                <a:cs typeface="Calibri Light" panose="020F0302020204030204" pitchFamily="34" charset="0"/>
              </a:rPr>
              <a:t> </a:t>
            </a:r>
            <a:r>
              <a:rPr lang="de-DE" sz="2000" b="1" kern="0">
                <a:effectLst/>
                <a:latin typeface="Calibri Light" panose="020F0302020204030204" pitchFamily="34" charset="0"/>
                <a:ea typeface="Calibri Light" panose="020F0302020204030204" pitchFamily="34" charset="0"/>
                <a:cs typeface="Calibri Light" panose="020F0302020204030204" pitchFamily="34" charset="0"/>
              </a:rPr>
              <a:t>konzentrieren. </a:t>
            </a:r>
            <a:r>
              <a:rPr lang="de-DE" sz="2000" kern="0">
                <a:effectLst/>
                <a:latin typeface="Calibri Light" panose="020F0302020204030204" pitchFamily="34" charset="0"/>
                <a:ea typeface="Calibri Light" panose="020F0302020204030204" pitchFamily="34" charset="0"/>
                <a:cs typeface="Calibri Light" panose="020F0302020204030204" pitchFamily="34" charset="0"/>
              </a:rPr>
              <a:t>Wenn wir nun versuchen den Hund vom Futter fernzuhalten, könnte das Interesse am Futter verschwinden. Daher, mal liefern wir das Futter und mal nimmt der Hund sich nach einem Signal „Such“ das Futter. Es ist wichtig, dass der Hund weiß, worauf er sich konzentrieren soll. Eine Hand bleibt an einer Stelle mit dem Futter und die andere Hand ist weiter oben an der Brust. Beim Leckerchen geben ist es wichtig, dass er es erst nehmen darf, wenn das Futter bei ihm ist. Leckerchen wird geliefert, wenn die Nase am Ort bleibt und der Hund konzentriert ist.</a:t>
            </a:r>
            <a:endParaRPr lang="de-DE" sz="2000" kern="100">
              <a:effectLst/>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endParaRPr lang="de-DE" sz="2200"/>
          </a:p>
        </p:txBody>
      </p:sp>
    </p:spTree>
    <p:extLst>
      <p:ext uri="{BB962C8B-B14F-4D97-AF65-F5344CB8AC3E}">
        <p14:creationId xmlns:p14="http://schemas.microsoft.com/office/powerpoint/2010/main" val="3940859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63B1C-070E-21CD-BFCE-917D3194862A}"/>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r>
              <a:rPr lang="en-US" sz="3200" cap="all">
                <a:solidFill>
                  <a:srgbClr val="EBEBEB"/>
                </a:solidFill>
                <a:effectLst/>
              </a:rPr>
              <a:t>Such </a:t>
            </a:r>
            <a:r>
              <a:rPr lang="en-US" sz="3200" cap="all" err="1">
                <a:solidFill>
                  <a:srgbClr val="EBEBEB"/>
                </a:solidFill>
                <a:effectLst/>
              </a:rPr>
              <a:t>Such</a:t>
            </a:r>
            <a:endParaRPr lang="en-US" sz="3200" cap="all">
              <a:solidFill>
                <a:srgbClr val="EBEBEB"/>
              </a:solidFill>
              <a:effectLst/>
            </a:endParaRPr>
          </a:p>
        </p:txBody>
      </p:sp>
      <p:sp>
        <p:nvSpPr>
          <p:cNvPr id="3" name="Untertitel 2">
            <a:extLst>
              <a:ext uri="{FF2B5EF4-FFF2-40B4-BE49-F238E27FC236}">
                <a16:creationId xmlns:a16="http://schemas.microsoft.com/office/drawing/2014/main" id="{E1B0C277-CA4A-C888-4797-DE6B3E32EB2D}"/>
              </a:ext>
            </a:extLst>
          </p:cNvPr>
          <p:cNvSpPr>
            <a:spLocks noGrp="1"/>
          </p:cNvSpPr>
          <p:nvPr>
            <p:ph type="subTitle" idx="1"/>
          </p:nvPr>
        </p:nvSpPr>
        <p:spPr>
          <a:xfrm>
            <a:off x="5290077" y="437513"/>
            <a:ext cx="5502614" cy="5954325"/>
          </a:xfrm>
        </p:spPr>
        <p:txBody>
          <a:bodyPr vert="horz" lIns="91440" tIns="45720" rIns="91440" bIns="45720" rtlCol="0" anchor="ctr">
            <a:normAutofit/>
          </a:bodyPr>
          <a:lstStyle/>
          <a:p>
            <a:pPr marL="457200" indent="-228600">
              <a:lnSpc>
                <a:spcPct val="90000"/>
              </a:lnSpc>
              <a:buFont typeface="Wingdings 3" charset="2"/>
              <a:buChar char=""/>
            </a:pPr>
            <a:r>
              <a:rPr lang="en-US" sz="1600" b="1">
                <a:solidFill>
                  <a:schemeClr val="tx1">
                    <a:lumMod val="75000"/>
                    <a:lumOff val="25000"/>
                  </a:schemeClr>
                </a:solidFill>
              </a:rPr>
              <a:t>Ziel: Leckerchen hinterherjagen und sich gleich wieder zu Dir umdrehen</a:t>
            </a:r>
          </a:p>
          <a:p>
            <a:pPr marL="457200" indent="-228600">
              <a:lnSpc>
                <a:spcPct val="90000"/>
              </a:lnSpc>
              <a:buFont typeface="Wingdings 3" charset="2"/>
              <a:buChar char=""/>
            </a:pPr>
            <a:r>
              <a:rPr lang="en-US" sz="1600">
                <a:solidFill>
                  <a:schemeClr val="tx1">
                    <a:lumMod val="75000"/>
                    <a:lumOff val="25000"/>
                  </a:schemeClr>
                </a:solidFill>
              </a:rPr>
              <a:t>gut sichtbare Leckerchen</a:t>
            </a:r>
          </a:p>
          <a:p>
            <a:pPr marL="457200" indent="-228600">
              <a:lnSpc>
                <a:spcPct val="90000"/>
              </a:lnSpc>
              <a:buFont typeface="Wingdings 3" charset="2"/>
              <a:buChar char=""/>
            </a:pPr>
            <a:r>
              <a:rPr lang="en-US" sz="1600">
                <a:solidFill>
                  <a:schemeClr val="tx1">
                    <a:lumMod val="75000"/>
                    <a:lumOff val="25000"/>
                  </a:schemeClr>
                </a:solidFill>
              </a:rPr>
              <a:t>Schritt 1: Sage suchsuch und wirf ein Leckerchen auf den Boden von dir weg</a:t>
            </a:r>
          </a:p>
          <a:p>
            <a:pPr marL="457200" indent="-228600">
              <a:lnSpc>
                <a:spcPct val="90000"/>
              </a:lnSpc>
              <a:buFont typeface="Wingdings 3" charset="2"/>
              <a:buChar char=""/>
            </a:pPr>
            <a:r>
              <a:rPr lang="en-US" sz="1600">
                <a:solidFill>
                  <a:schemeClr val="tx1">
                    <a:lumMod val="75000"/>
                    <a:lumOff val="25000"/>
                  </a:schemeClr>
                </a:solidFill>
              </a:rPr>
              <a:t>Während dein Hund auf dem Weg zum Leckerchen ist, </a:t>
            </a:r>
            <a:r>
              <a:rPr lang="en-US" sz="1600" err="1">
                <a:solidFill>
                  <a:schemeClr val="tx1">
                    <a:lumMod val="75000"/>
                    <a:lumOff val="25000"/>
                  </a:schemeClr>
                </a:solidFill>
              </a:rPr>
              <a:t>gehst</a:t>
            </a:r>
            <a:r>
              <a:rPr lang="en-US" sz="1600">
                <a:solidFill>
                  <a:schemeClr val="tx1">
                    <a:lumMod val="75000"/>
                    <a:lumOff val="25000"/>
                  </a:schemeClr>
                </a:solidFill>
              </a:rPr>
              <a:t> du unauffällig in die entgegengesetzte Richtung, ohne etwas zu sagen</a:t>
            </a:r>
          </a:p>
          <a:p>
            <a:pPr marL="457200" indent="-228600">
              <a:lnSpc>
                <a:spcPct val="90000"/>
              </a:lnSpc>
              <a:buFont typeface="Wingdings 3" charset="2"/>
              <a:buChar char=""/>
            </a:pPr>
            <a:r>
              <a:rPr lang="en-US" sz="1600">
                <a:solidFill>
                  <a:schemeClr val="tx1">
                    <a:lumMod val="75000"/>
                    <a:lumOff val="25000"/>
                  </a:schemeClr>
                </a:solidFill>
              </a:rPr>
              <a:t>Wenn dein Hund sich umdreht, sage wieder suchsuch und wirf das nächste Leckerli</a:t>
            </a:r>
          </a:p>
          <a:p>
            <a:pPr marL="457200" indent="-228600">
              <a:lnSpc>
                <a:spcPct val="90000"/>
              </a:lnSpc>
              <a:buFont typeface="Wingdings 3" charset="2"/>
              <a:buChar char=""/>
            </a:pPr>
            <a:r>
              <a:rPr lang="en-US" sz="1600">
                <a:solidFill>
                  <a:schemeClr val="tx1">
                    <a:lumMod val="75000"/>
                    <a:lumOff val="25000"/>
                  </a:schemeClr>
                </a:solidFill>
              </a:rPr>
              <a:t>Schritt 2: Schafft dein Hund es sich wieder zu dir umzuorientieren und zurückzukommen, kannst du an Ort und Stelle stehen bleiben</a:t>
            </a:r>
          </a:p>
          <a:p>
            <a:pPr marL="457200" indent="-228600">
              <a:lnSpc>
                <a:spcPct val="90000"/>
              </a:lnSpc>
              <a:buFont typeface="Wingdings 3" charset="2"/>
              <a:buChar char=""/>
            </a:pPr>
            <a:r>
              <a:rPr lang="en-US" sz="1600">
                <a:solidFill>
                  <a:schemeClr val="tx1">
                    <a:lumMod val="75000"/>
                    <a:lumOff val="25000"/>
                  </a:schemeClr>
                </a:solidFill>
              </a:rPr>
              <a:t>Schritt 3: Du kannst auch mal aus der Hand belohnen und das Zurückkommen mit Jay belohnen und wirfst dann wieder ein Leckerli mit suchsuch</a:t>
            </a:r>
          </a:p>
          <a:p>
            <a:pPr marL="457200" indent="-228600">
              <a:lnSpc>
                <a:spcPct val="90000"/>
              </a:lnSpc>
              <a:buFont typeface="Wingdings 3" charset="2"/>
              <a:buChar char=""/>
            </a:pPr>
            <a:r>
              <a:rPr lang="en-US" sz="1600">
                <a:solidFill>
                  <a:schemeClr val="tx1">
                    <a:lumMod val="75000"/>
                    <a:lumOff val="25000"/>
                  </a:schemeClr>
                </a:solidFill>
              </a:rPr>
              <a:t>Zeit beachten</a:t>
            </a:r>
          </a:p>
          <a:p>
            <a:pPr indent="-228600">
              <a:lnSpc>
                <a:spcPct val="90000"/>
              </a:lnSpc>
              <a:buFont typeface="Wingdings 3" charset="2"/>
              <a:buChar char=""/>
            </a:pPr>
            <a:endParaRPr lang="en-US" sz="1600">
              <a:solidFill>
                <a:schemeClr val="tx1">
                  <a:lumMod val="75000"/>
                  <a:lumOff val="25000"/>
                </a:schemeClr>
              </a:solidFill>
            </a:endParaRPr>
          </a:p>
        </p:txBody>
      </p:sp>
    </p:spTree>
    <p:extLst>
      <p:ext uri="{BB962C8B-B14F-4D97-AF65-F5344CB8AC3E}">
        <p14:creationId xmlns:p14="http://schemas.microsoft.com/office/powerpoint/2010/main" val="15605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25937-6DD8-1435-B2F3-DB3567F81F65}"/>
              </a:ext>
            </a:extLst>
          </p:cNvPr>
          <p:cNvSpPr>
            <a:spLocks noGrp="1"/>
          </p:cNvSpPr>
          <p:nvPr>
            <p:ph type="title"/>
          </p:nvPr>
        </p:nvSpPr>
        <p:spPr>
          <a:xfrm>
            <a:off x="641074" y="1419900"/>
            <a:ext cx="2844002" cy="4018201"/>
          </a:xfrm>
        </p:spPr>
        <p:txBody>
          <a:bodyPr>
            <a:normAutofit/>
          </a:bodyPr>
          <a:lstStyle/>
          <a:p>
            <a:pPr algn="l"/>
            <a:r>
              <a:rPr lang="de-DE" sz="2800" b="1">
                <a:solidFill>
                  <a:schemeClr val="tx1"/>
                </a:solidFill>
              </a:rPr>
              <a:t>Break / Auflösesignal  </a:t>
            </a:r>
          </a:p>
        </p:txBody>
      </p:sp>
      <p:sp>
        <p:nvSpPr>
          <p:cNvPr id="3" name="Inhaltsplatzhalter 2">
            <a:extLst>
              <a:ext uri="{FF2B5EF4-FFF2-40B4-BE49-F238E27FC236}">
                <a16:creationId xmlns:a16="http://schemas.microsoft.com/office/drawing/2014/main" id="{33F209F8-5501-C632-C811-B9E79295EE9D}"/>
              </a:ext>
            </a:extLst>
          </p:cNvPr>
          <p:cNvSpPr>
            <a:spLocks noGrp="1"/>
          </p:cNvSpPr>
          <p:nvPr>
            <p:ph idx="1"/>
          </p:nvPr>
        </p:nvSpPr>
        <p:spPr>
          <a:xfrm>
            <a:off x="4701008" y="2585884"/>
            <a:ext cx="6576591" cy="3078542"/>
          </a:xfrm>
        </p:spPr>
        <p:txBody>
          <a:bodyPr anchor="ctr">
            <a:normAutofit fontScale="70000" lnSpcReduction="20000"/>
          </a:bodyPr>
          <a:lstStyle/>
          <a:p>
            <a:endParaRPr lang="de-DE"/>
          </a:p>
          <a:p>
            <a:r>
              <a:rPr lang="de-DE"/>
              <a:t>Dein Hund sitzt auf der Station / Decke</a:t>
            </a:r>
          </a:p>
          <a:p>
            <a:r>
              <a:rPr lang="de-DE"/>
              <a:t>Du hast schon alles eingerichtet und möchtest die Übung starten</a:t>
            </a:r>
          </a:p>
          <a:p>
            <a:r>
              <a:rPr lang="de-DE"/>
              <a:t>Bevor du den Namen sagst schiebst du ein Break vorweg, </a:t>
            </a:r>
          </a:p>
          <a:p>
            <a:r>
              <a:rPr lang="de-DE"/>
              <a:t>Wenn das gut klappt und dein Hund sofort zu dir kommt, lässt du den Namen deines Hundes weg und sagst nur noch break</a:t>
            </a:r>
          </a:p>
          <a:p>
            <a:r>
              <a:rPr lang="de-DE"/>
              <a:t>Das Break sagt deinem Hund, löse das Verhalten auf, welches du gerade zeigst, es wird nicht weiter belohnt.</a:t>
            </a:r>
          </a:p>
          <a:p>
            <a:pPr marL="0" indent="0">
              <a:buNone/>
            </a:pPr>
            <a:endParaRPr lang="de-DE"/>
          </a:p>
        </p:txBody>
      </p:sp>
      <p:sp>
        <p:nvSpPr>
          <p:cNvPr id="12" name="Slide Number Placeholder 5">
            <a:extLst>
              <a:ext uri="{FF2B5EF4-FFF2-40B4-BE49-F238E27FC236}">
                <a16:creationId xmlns:a16="http://schemas.microsoft.com/office/drawing/2014/main" id="{EE9F9A48-01D7-0EA1-F754-691797DBC53A}"/>
              </a:ext>
            </a:extLst>
          </p:cNvPr>
          <p:cNvSpPr>
            <a:spLocks noGrp="1"/>
          </p:cNvSpPr>
          <p:nvPr>
            <p:ph type="sldNum" sz="quarter" idx="12"/>
          </p:nvPr>
        </p:nvSpPr>
        <p:spPr>
          <a:xfrm>
            <a:off x="10514011" y="5883275"/>
            <a:ext cx="764215" cy="365125"/>
          </a:xfrm>
        </p:spPr>
        <p:txBody>
          <a:bodyPr>
            <a:normAutofit/>
          </a:bodyPr>
          <a:lstStyle/>
          <a:p>
            <a:pPr>
              <a:spcAft>
                <a:spcPts val="600"/>
              </a:spcAft>
            </a:pPr>
            <a:fld id="{6F391B04-159E-4284-919C-20BE23D169A4}" type="slidenum">
              <a:rPr lang="en-US" smtClean="0"/>
              <a:pPr>
                <a:spcAft>
                  <a:spcPts val="600"/>
                </a:spcAft>
              </a:pPr>
              <a:t>16</a:t>
            </a:fld>
            <a:endParaRPr lang="en-US"/>
          </a:p>
        </p:txBody>
      </p:sp>
    </p:spTree>
    <p:extLst>
      <p:ext uri="{BB962C8B-B14F-4D97-AF65-F5344CB8AC3E}">
        <p14:creationId xmlns:p14="http://schemas.microsoft.com/office/powerpoint/2010/main" val="1643649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4F55DDB1-9858-E47A-92AA-BC5EB18A41E1}"/>
              </a:ext>
            </a:extLst>
          </p:cNvPr>
          <p:cNvSpPr txBox="1"/>
          <p:nvPr/>
        </p:nvSpPr>
        <p:spPr>
          <a:xfrm>
            <a:off x="0" y="6811197"/>
            <a:ext cx="11625942" cy="237084"/>
          </a:xfrm>
          <a:prstGeom prst="rect">
            <a:avLst/>
          </a:prstGeom>
          <a:noFill/>
        </p:spPr>
        <p:txBody>
          <a:bodyPr wrap="square" rtlCol="0">
            <a:spAutoFit/>
          </a:bodyPr>
          <a:lstStyle/>
          <a:p>
            <a:r>
              <a:rPr lang="de-DE" sz="900"/>
              <a:t>"</a:t>
            </a:r>
            <a:r>
              <a:rPr lang="de-DE" sz="900">
                <a:hlinkClick r:id="rId2" tooltip="http://www.flickr.com/photos/mada299/3103262046/"/>
              </a:rPr>
              <a:t>Dieses Foto</a:t>
            </a:r>
            <a:r>
              <a:rPr lang="de-DE" sz="900"/>
              <a:t>" von Unbekannter Autor ist lizenziert gemäß </a:t>
            </a:r>
            <a:r>
              <a:rPr lang="de-DE" sz="900">
                <a:hlinkClick r:id="rId3" tooltip="https://creativecommons.org/licenses/by-nc/3.0/"/>
              </a:rPr>
              <a:t>CC BY-NC</a:t>
            </a:r>
            <a:endParaRPr lang="de-DE" sz="900"/>
          </a:p>
        </p:txBody>
      </p:sp>
      <p:sp>
        <p:nvSpPr>
          <p:cNvPr id="2" name="Titel 1">
            <a:extLst>
              <a:ext uri="{FF2B5EF4-FFF2-40B4-BE49-F238E27FC236}">
                <a16:creationId xmlns:a16="http://schemas.microsoft.com/office/drawing/2014/main" id="{E34E0061-A66D-4261-8585-70DDCBB16EFF}"/>
              </a:ext>
            </a:extLst>
          </p:cNvPr>
          <p:cNvSpPr>
            <a:spLocks noGrp="1"/>
          </p:cNvSpPr>
          <p:nvPr>
            <p:ph type="title"/>
          </p:nvPr>
        </p:nvSpPr>
        <p:spPr>
          <a:xfrm>
            <a:off x="838200" y="365125"/>
            <a:ext cx="9887712" cy="1262507"/>
          </a:xfrm>
        </p:spPr>
        <p:txBody>
          <a:bodyPr>
            <a:normAutofit/>
          </a:bodyPr>
          <a:lstStyle/>
          <a:p>
            <a:pPr algn="ctr"/>
            <a:r>
              <a:rPr lang="de-DE" sz="5200" b="1">
                <a:effectLst>
                  <a:outerShdw blurRad="38100" dist="38100" dir="2700000" algn="tl">
                    <a:srgbClr val="000000">
                      <a:alpha val="43137"/>
                    </a:srgbClr>
                  </a:outerShdw>
                </a:effectLst>
              </a:rPr>
              <a:t>Entspannung-Signale</a:t>
            </a:r>
            <a:br>
              <a:rPr lang="de-DE" sz="5200" b="1">
                <a:effectLst>
                  <a:outerShdw blurRad="38100" dist="38100" dir="2700000" algn="tl">
                    <a:srgbClr val="000000">
                      <a:alpha val="43137"/>
                    </a:srgbClr>
                  </a:outerShdw>
                </a:effectLst>
              </a:rPr>
            </a:br>
            <a:r>
              <a:rPr lang="de-DE" sz="2400" b="1">
                <a:effectLst>
                  <a:outerShdw blurRad="38100" dist="38100" dir="2700000" algn="tl">
                    <a:srgbClr val="000000">
                      <a:alpha val="43137"/>
                    </a:srgbClr>
                  </a:outerShdw>
                </a:effectLst>
              </a:rPr>
              <a:t>diese werden auf der Decke im Schnüffelteppichbelohnt</a:t>
            </a:r>
            <a:endParaRPr lang="de-DE" sz="5200" b="1">
              <a:effectLst>
                <a:outerShdw blurRad="38100" dist="38100" dir="2700000" algn="tl">
                  <a:srgbClr val="000000">
                    <a:alpha val="43137"/>
                  </a:srgbClr>
                </a:outerShdw>
              </a:effectLst>
            </a:endParaRPr>
          </a:p>
        </p:txBody>
      </p:sp>
      <p:sp>
        <p:nvSpPr>
          <p:cNvPr id="3" name="Inhaltsplatzhalter 2">
            <a:extLst>
              <a:ext uri="{FF2B5EF4-FFF2-40B4-BE49-F238E27FC236}">
                <a16:creationId xmlns:a16="http://schemas.microsoft.com/office/drawing/2014/main" id="{835A7D98-D396-40EF-AC12-1E4C1CFB4776}"/>
              </a:ext>
            </a:extLst>
          </p:cNvPr>
          <p:cNvSpPr>
            <a:spLocks noGrp="1"/>
          </p:cNvSpPr>
          <p:nvPr>
            <p:ph sz="half" idx="1"/>
          </p:nvPr>
        </p:nvSpPr>
        <p:spPr>
          <a:xfrm>
            <a:off x="838200" y="2398626"/>
            <a:ext cx="5158427" cy="3730460"/>
          </a:xfrm>
        </p:spPr>
        <p:txBody>
          <a:bodyPr>
            <a:normAutofit fontScale="62500" lnSpcReduction="20000"/>
          </a:bodyPr>
          <a:lstStyle/>
          <a:p>
            <a:pPr marL="0" indent="0">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Hinsetzen</a:t>
            </a:r>
          </a:p>
          <a:p>
            <a:pPr marL="0" indent="0">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Hinlegen</a:t>
            </a:r>
          </a:p>
          <a:p>
            <a:pPr marL="0" indent="0">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Schmatzen, Kauen / Kiefer lockern</a:t>
            </a:r>
          </a:p>
          <a:p>
            <a:pPr marL="0" indent="0">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Gähnen</a:t>
            </a:r>
          </a:p>
          <a:p>
            <a:pPr marL="0" indent="0">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Ohren sind entspannt</a:t>
            </a:r>
          </a:p>
          <a:p>
            <a:pPr marL="0" indent="0">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Stirn ist glatt</a:t>
            </a:r>
          </a:p>
          <a:p>
            <a:pPr marL="0" indent="0">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Pupillen sind etwas vergrößert</a:t>
            </a:r>
          </a:p>
          <a:p>
            <a:pPr marL="0" indent="0">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Über die Lefzen lecken</a:t>
            </a:r>
          </a:p>
          <a:p>
            <a:pPr marL="0" indent="0">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Tief ausatmen</a:t>
            </a:r>
          </a:p>
          <a:p>
            <a:pPr marL="0" indent="0">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Blinzeln</a:t>
            </a:r>
          </a:p>
          <a:p>
            <a:pPr marL="0" indent="0">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Das Becken wird abgekippt und der Hund liegt etwas seitlich</a:t>
            </a:r>
          </a:p>
          <a:p>
            <a:endParaRPr lang="de-DE" sz="1600">
              <a:solidFill>
                <a:srgbClr val="002060"/>
              </a:solidFill>
            </a:endParaRPr>
          </a:p>
        </p:txBody>
      </p:sp>
      <p:sp>
        <p:nvSpPr>
          <p:cNvPr id="4" name="Inhaltsplatzhalter 3">
            <a:extLst>
              <a:ext uri="{FF2B5EF4-FFF2-40B4-BE49-F238E27FC236}">
                <a16:creationId xmlns:a16="http://schemas.microsoft.com/office/drawing/2014/main" id="{5084DCE4-E2A9-4866-BB56-AD794B159E16}"/>
              </a:ext>
            </a:extLst>
          </p:cNvPr>
          <p:cNvSpPr>
            <a:spLocks noGrp="1"/>
          </p:cNvSpPr>
          <p:nvPr>
            <p:ph sz="half" idx="2"/>
          </p:nvPr>
        </p:nvSpPr>
        <p:spPr>
          <a:xfrm>
            <a:off x="6189154" y="2398625"/>
            <a:ext cx="5875027" cy="4257813"/>
          </a:xfrm>
        </p:spPr>
        <p:txBody>
          <a:bodyPr>
            <a:normAutofit fontScale="62500" lnSpcReduction="20000"/>
          </a:bodyPr>
          <a:lstStyle/>
          <a:p>
            <a:pPr marL="0" indent="0">
              <a:buClr>
                <a:schemeClr val="tx1"/>
              </a:buClr>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Hund liegt komplett auf der Seite, Pfoten / Beine berühren den Untergrund (geht bei Lui nicht, Rassebedingt, da schweben zwei Beine in der Luft</a:t>
            </a:r>
          </a:p>
          <a:p>
            <a:pPr marL="0" indent="0">
              <a:buClr>
                <a:schemeClr val="tx1"/>
              </a:buClr>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Schnüffeln, daher krümelnde und langweilige Leckerchen verwenden</a:t>
            </a:r>
          </a:p>
          <a:p>
            <a:pPr marL="0" indent="0">
              <a:buClr>
                <a:schemeClr val="tx1"/>
              </a:buClr>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Von dir wegschauen immer belohnen, da er sonst nur auf die Leckerchen schaut</a:t>
            </a:r>
          </a:p>
          <a:p>
            <a:pPr marL="0" indent="0">
              <a:buClr>
                <a:schemeClr val="tx1"/>
              </a:buClr>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Rutenbewegung wird langsamer, je nach Rasse entrollt sie sich (Mops)</a:t>
            </a:r>
          </a:p>
          <a:p>
            <a:pPr marL="0" indent="0">
              <a:buClr>
                <a:schemeClr val="tx1"/>
              </a:buClr>
              <a:buNone/>
            </a:pPr>
            <a:r>
              <a:rPr lang="de-DE" sz="2900">
                <a:solidFill>
                  <a:schemeClr val="tx1"/>
                </a:solidFill>
                <a:latin typeface="Calibri Light" panose="020F0302020204030204" pitchFamily="34" charset="0"/>
                <a:ea typeface="Cambria" panose="02040503050406030204" pitchFamily="18" charset="0"/>
                <a:cs typeface="Calibri Light" panose="020F0302020204030204" pitchFamily="34" charset="0"/>
              </a:rPr>
              <a:t>Der Kopf wird abgelegt</a:t>
            </a:r>
          </a:p>
          <a:p>
            <a:endParaRPr lang="de-DE" sz="1700"/>
          </a:p>
          <a:p>
            <a:r>
              <a:rPr lang="de-DE" sz="2000"/>
              <a:t>Unterbrich die Übung mal mit einem Handtarget und schaue ob dein Hund von alleine wieder zurückkommt, ohne Animation von dir. Kommt er zurück hast du alles richtig gemacht und du kannst gleich noch einmal eine kleine Session starten. Kommt er nicht zurück schauen wir uns das gerne an, vielleicht hast du zu sparsam belohnt, es gab eine Ablenkung, die Kekse waren nix, dein Hund ist satt, hatte Durst oder muss mal raus.</a:t>
            </a:r>
          </a:p>
          <a:p>
            <a:r>
              <a:rPr lang="de-DE" sz="2000"/>
              <a:t>Räume nach der Übung den Schnüffelteppich weg, geht dein Hund wieder in das Bettchen – perfekt. Gute Nacht</a:t>
            </a:r>
          </a:p>
        </p:txBody>
      </p:sp>
    </p:spTree>
    <p:extLst>
      <p:ext uri="{BB962C8B-B14F-4D97-AF65-F5344CB8AC3E}">
        <p14:creationId xmlns:p14="http://schemas.microsoft.com/office/powerpoint/2010/main" val="4065088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32ED1-648B-A925-2388-ED17308F6E1D}"/>
              </a:ext>
            </a:extLst>
          </p:cNvPr>
          <p:cNvSpPr>
            <a:spLocks noGrp="1"/>
          </p:cNvSpPr>
          <p:nvPr>
            <p:ph type="title"/>
          </p:nvPr>
        </p:nvSpPr>
        <p:spPr/>
        <p:txBody>
          <a:bodyPr/>
          <a:lstStyle/>
          <a:p>
            <a:r>
              <a:rPr lang="de-DE"/>
              <a:t>Puzzle Übung</a:t>
            </a:r>
          </a:p>
        </p:txBody>
      </p:sp>
      <p:sp>
        <p:nvSpPr>
          <p:cNvPr id="3" name="Inhaltsplatzhalter 2">
            <a:extLst>
              <a:ext uri="{FF2B5EF4-FFF2-40B4-BE49-F238E27FC236}">
                <a16:creationId xmlns:a16="http://schemas.microsoft.com/office/drawing/2014/main" id="{D7BD1292-1285-D320-2446-A05943B71869}"/>
              </a:ext>
            </a:extLst>
          </p:cNvPr>
          <p:cNvSpPr>
            <a:spLocks noGrp="1"/>
          </p:cNvSpPr>
          <p:nvPr>
            <p:ph idx="1"/>
          </p:nvPr>
        </p:nvSpPr>
        <p:spPr/>
        <p:txBody>
          <a:bodyPr>
            <a:normAutofit fontScale="92500" lnSpcReduction="10000"/>
          </a:bodyPr>
          <a:lstStyle/>
          <a:p>
            <a:pPr marL="0" indent="0">
              <a:buNone/>
            </a:pPr>
            <a:r>
              <a:rPr lang="de-DE" u="sng"/>
              <a:t>Material</a:t>
            </a:r>
            <a:r>
              <a:rPr lang="de-DE"/>
              <a:t>: Zu Beginn benötigen wir 1 Stuhl, 2 Näpfe und Leckerchen</a:t>
            </a:r>
          </a:p>
          <a:p>
            <a:r>
              <a:rPr lang="de-DE"/>
              <a:t>1. Schritt: Setz dich hin und starte auf einer Seite mit Leckerchen, das du hineinfallen lässt, er frisst es und schon plumpst das nächste Leckerchen in den anderen Napf</a:t>
            </a:r>
          </a:p>
          <a:p>
            <a:r>
              <a:rPr lang="de-DE"/>
              <a:t>2. Schritt: wenn es nach 10 Wiederholungen gut klappt, wirst du nun erst ein Leckerchen in den anderen Napf werfen, wenn dein Hund zum nun fälligen Napf schaut</a:t>
            </a:r>
          </a:p>
          <a:p>
            <a:endParaRPr lang="de-DE"/>
          </a:p>
          <a:p>
            <a:r>
              <a:rPr lang="de-DE"/>
              <a:t>Ziel ist: Dein Hund läuft von einem Napf zum anderen, im Verlauf fällt erst wieder ein Leckerchen in den anderen Napf, wenn dein Hund diesen Napf erreicht hat</a:t>
            </a:r>
          </a:p>
        </p:txBody>
      </p:sp>
    </p:spTree>
    <p:extLst>
      <p:ext uri="{BB962C8B-B14F-4D97-AF65-F5344CB8AC3E}">
        <p14:creationId xmlns:p14="http://schemas.microsoft.com/office/powerpoint/2010/main" val="334962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195E5B-E1F4-7987-BCA7-FF6ECA691A91}"/>
              </a:ext>
            </a:extLst>
          </p:cNvPr>
          <p:cNvSpPr>
            <a:spLocks noGrp="1"/>
          </p:cNvSpPr>
          <p:nvPr>
            <p:ph type="title"/>
          </p:nvPr>
        </p:nvSpPr>
        <p:spPr>
          <a:xfrm>
            <a:off x="4654296" y="329184"/>
            <a:ext cx="6894576" cy="1294892"/>
          </a:xfrm>
        </p:spPr>
        <p:txBody>
          <a:bodyPr anchor="b">
            <a:normAutofit/>
          </a:bodyPr>
          <a:lstStyle/>
          <a:p>
            <a:r>
              <a:rPr lang="de-DE" sz="5400" b="1"/>
              <a:t>Spiele richtig</a:t>
            </a:r>
          </a:p>
        </p:txBody>
      </p:sp>
      <p:sp>
        <p:nvSpPr>
          <p:cNvPr id="3" name="Inhaltsplatzhalter 2">
            <a:extLst>
              <a:ext uri="{FF2B5EF4-FFF2-40B4-BE49-F238E27FC236}">
                <a16:creationId xmlns:a16="http://schemas.microsoft.com/office/drawing/2014/main" id="{53AE91B1-CB7F-D1D7-BEC0-7581F89AB640}"/>
              </a:ext>
            </a:extLst>
          </p:cNvPr>
          <p:cNvSpPr>
            <a:spLocks noGrp="1"/>
          </p:cNvSpPr>
          <p:nvPr>
            <p:ph idx="1"/>
          </p:nvPr>
        </p:nvSpPr>
        <p:spPr>
          <a:xfrm>
            <a:off x="4654296" y="2428567"/>
            <a:ext cx="6894576" cy="3968398"/>
          </a:xfrm>
        </p:spPr>
        <p:txBody>
          <a:bodyPr>
            <a:normAutofit fontScale="55000" lnSpcReduction="20000"/>
          </a:bodyPr>
          <a:lstStyle/>
          <a:p>
            <a:pPr marL="0" indent="0">
              <a:buNone/>
            </a:pPr>
            <a:r>
              <a:rPr lang="de-DE" sz="1700">
                <a:latin typeface="Calibri Light" panose="020F0302020204030204" pitchFamily="34" charset="0"/>
                <a:ea typeface="Calibri Light" panose="020F0302020204030204" pitchFamily="34" charset="0"/>
                <a:cs typeface="Calibri Light" panose="020F0302020204030204" pitchFamily="34" charset="0"/>
              </a:rPr>
              <a:t>1. </a:t>
            </a:r>
            <a:r>
              <a:rPr lang="de-DE">
                <a:latin typeface="Calibri Light" panose="020F0302020204030204" pitchFamily="34" charset="0"/>
                <a:ea typeface="Calibri Light" panose="020F0302020204030204" pitchFamily="34" charset="0"/>
                <a:cs typeface="Calibri Light" panose="020F0302020204030204" pitchFamily="34" charset="0"/>
              </a:rPr>
              <a:t>Hocke dich (wie es für dich am bequemsten ist) auf den Boden und starte mit einem Spielzeug, dass dein Hund gerne mag</a:t>
            </a:r>
          </a:p>
          <a:p>
            <a:r>
              <a:rPr lang="de-DE">
                <a:latin typeface="Calibri Light" panose="020F0302020204030204" pitchFamily="34" charset="0"/>
                <a:ea typeface="Calibri Light" panose="020F0302020204030204" pitchFamily="34" charset="0"/>
                <a:cs typeface="Calibri Light" panose="020F0302020204030204" pitchFamily="34" charset="0"/>
              </a:rPr>
              <a:t>Bewege es immer von deinem Hund weg</a:t>
            </a:r>
          </a:p>
          <a:p>
            <a:pPr marL="0" indent="0">
              <a:buNone/>
            </a:pPr>
            <a:r>
              <a:rPr lang="de-DE">
                <a:latin typeface="Calibri Light" panose="020F0302020204030204" pitchFamily="34" charset="0"/>
                <a:ea typeface="Calibri Light" panose="020F0302020204030204" pitchFamily="34" charset="0"/>
                <a:cs typeface="Calibri Light" panose="020F0302020204030204" pitchFamily="34" charset="0"/>
              </a:rPr>
              <a:t>2. Stehe nun auf und bewege es mit größeren Bewegungen hin und her, immer von deinem Hund weg</a:t>
            </a:r>
          </a:p>
          <a:p>
            <a:r>
              <a:rPr lang="de-DE">
                <a:latin typeface="Calibri Light" panose="020F0302020204030204" pitchFamily="34" charset="0"/>
                <a:ea typeface="Calibri Light" panose="020F0302020204030204" pitchFamily="34" charset="0"/>
                <a:cs typeface="Calibri Light" panose="020F0302020204030204" pitchFamily="34" charset="0"/>
              </a:rPr>
              <a:t>Lass deinen Hund das Spielzeug auch greifen und überlasse es ihm auch</a:t>
            </a:r>
          </a:p>
          <a:p>
            <a:endParaRPr lang="de-DE">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de-DE">
                <a:latin typeface="Calibri Light" panose="020F0302020204030204" pitchFamily="34" charset="0"/>
                <a:ea typeface="Calibri Light" panose="020F0302020204030204" pitchFamily="34" charset="0"/>
                <a:cs typeface="Calibri Light" panose="020F0302020204030204" pitchFamily="34" charset="0"/>
              </a:rPr>
              <a:t>Du willst das Spielzeug haben, dann spiele langsamer und uninteressanter, lässt dein Hund los startest du wieder ein interessantes Spiel.</a:t>
            </a:r>
          </a:p>
          <a:p>
            <a:pPr marL="0" indent="0">
              <a:buNone/>
            </a:pPr>
            <a:r>
              <a:rPr lang="de-DE">
                <a:latin typeface="Calibri Light" panose="020F0302020204030204" pitchFamily="34" charset="0"/>
                <a:ea typeface="Calibri Light" panose="020F0302020204030204" pitchFamily="34" charset="0"/>
                <a:cs typeface="Calibri Light" panose="020F0302020204030204" pitchFamily="34" charset="0"/>
              </a:rPr>
              <a:t>Sei geduldig, das Spiel-Training kann einige Wochen in Anspruch nehmen. </a:t>
            </a:r>
          </a:p>
          <a:p>
            <a:pPr marL="0" indent="0">
              <a:buNone/>
            </a:pPr>
            <a:r>
              <a:rPr lang="de-DE" b="1">
                <a:solidFill>
                  <a:schemeClr val="accent5">
                    <a:lumMod val="75000"/>
                  </a:schemeClr>
                </a:solidFill>
                <a:latin typeface="Calibri Light" panose="020F0302020204030204" pitchFamily="34" charset="0"/>
                <a:ea typeface="Calibri Light" panose="020F0302020204030204" pitchFamily="34" charset="0"/>
                <a:cs typeface="Calibri Light" panose="020F0302020204030204" pitchFamily="34" charset="0"/>
              </a:rPr>
              <a:t>Beachte</a:t>
            </a:r>
            <a:r>
              <a:rPr lang="de-DE">
                <a:solidFill>
                  <a:schemeClr val="accent5">
                    <a:lumMod val="75000"/>
                  </a:schemeClr>
                </a:solidFill>
                <a:latin typeface="Calibri Light" panose="020F0302020204030204" pitchFamily="34" charset="0"/>
                <a:ea typeface="Calibri Light" panose="020F0302020204030204" pitchFamily="34" charset="0"/>
                <a:cs typeface="Calibri Light" panose="020F0302020204030204" pitchFamily="34" charset="0"/>
              </a:rPr>
              <a:t>: Das Spielzeug wird nur von rechts nach links oder von links nach rechts bewegt. Kreisende Bewegungen sind für die Halswirbel nicht möglich und können beim Abheben der Vorderbeine, Schmerzen in der Schulter hervorrufen, da diese nur an Bändern befestigt ist, es gibt dort kein Gelenk. Daher Hunde auch nicht unter die Vorderläufe packen und hochheben. Und, die Nerven laufen unter den Vorderläufen entlang, das ist zudem noch schmerzhaft.</a:t>
            </a:r>
          </a:p>
        </p:txBody>
      </p:sp>
      <p:pic>
        <p:nvPicPr>
          <p:cNvPr id="5" name="Grafik 4" descr="Ein Bild, das Spielzeug, gefüllt, Teddy, Stofftier enthält.&#10;&#10;Automatisch generierte Beschreibung">
            <a:extLst>
              <a:ext uri="{FF2B5EF4-FFF2-40B4-BE49-F238E27FC236}">
                <a16:creationId xmlns:a16="http://schemas.microsoft.com/office/drawing/2014/main" id="{5BE580A6-3B02-0D4C-AD62-CBC1D7C87D0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062" r="2806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6" name="Textfeld 5">
            <a:extLst>
              <a:ext uri="{FF2B5EF4-FFF2-40B4-BE49-F238E27FC236}">
                <a16:creationId xmlns:a16="http://schemas.microsoft.com/office/drawing/2014/main" id="{E9F1F637-ABFC-CE0C-5D7F-B9D4AD460E51}"/>
              </a:ext>
            </a:extLst>
          </p:cNvPr>
          <p:cNvSpPr txBox="1"/>
          <p:nvPr/>
        </p:nvSpPr>
        <p:spPr>
          <a:xfrm>
            <a:off x="9666950" y="6870700"/>
            <a:ext cx="2525050" cy="200055"/>
          </a:xfrm>
          <a:prstGeom prst="rect">
            <a:avLst/>
          </a:prstGeom>
          <a:solidFill>
            <a:srgbClr val="000000"/>
          </a:solidFill>
        </p:spPr>
        <p:txBody>
          <a:bodyPr wrap="none" rtlCol="0">
            <a:spAutoFit/>
          </a:bodyPr>
          <a:lstStyle/>
          <a:p>
            <a:pPr algn="r">
              <a:spcAft>
                <a:spcPts val="600"/>
              </a:spcAft>
            </a:pPr>
            <a:r>
              <a:rPr lang="de-DE" sz="700">
                <a:solidFill>
                  <a:srgbClr val="FFFFFF"/>
                </a:solidFill>
              </a:rPr>
              <a:t>"</a:t>
            </a:r>
            <a:r>
              <a:rPr lang="de-DE" sz="700">
                <a:solidFill>
                  <a:srgbClr val="FFFFFF"/>
                </a:solidFill>
                <a:hlinkClick r:id="rId3" tooltip="https://ein-hundetagebuch.tumblr.com/post/109307558144/hundespielzeuge-ein-schwieriges-thema">
                  <a:extLst>
                    <a:ext uri="{A12FA001-AC4F-418D-AE19-62706E023703}">
                      <ahyp:hlinkClr xmlns:ahyp="http://schemas.microsoft.com/office/drawing/2018/hyperlinkcolor" val="tx"/>
                    </a:ext>
                  </a:extLst>
                </a:hlinkClick>
              </a:rPr>
              <a:t>Dieses Foto</a:t>
            </a:r>
            <a:r>
              <a:rPr lang="de-DE" sz="700">
                <a:solidFill>
                  <a:srgbClr val="FFFFFF"/>
                </a:solidFill>
              </a:rPr>
              <a:t>" von Unbekannter Autor ist lizenziert gemäß </a:t>
            </a:r>
            <a:r>
              <a:rPr lang="de-DE"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de-DE" sz="700">
              <a:solidFill>
                <a:srgbClr val="FFFFFF"/>
              </a:solidFill>
            </a:endParaRPr>
          </a:p>
        </p:txBody>
      </p:sp>
    </p:spTree>
    <p:extLst>
      <p:ext uri="{BB962C8B-B14F-4D97-AF65-F5344CB8AC3E}">
        <p14:creationId xmlns:p14="http://schemas.microsoft.com/office/powerpoint/2010/main" val="117300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1026190-6B62-46DB-B5FF-9E0FF9BDC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6DA0389-D66E-4727-8EFB-E60E6C412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4693" y="870265"/>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E1CE52C-E49E-1F0C-2F68-F00F80DEF527}"/>
              </a:ext>
            </a:extLst>
          </p:cNvPr>
          <p:cNvSpPr>
            <a:spLocks noGrp="1"/>
          </p:cNvSpPr>
          <p:nvPr>
            <p:ph type="title"/>
          </p:nvPr>
        </p:nvSpPr>
        <p:spPr>
          <a:xfrm>
            <a:off x="1629751" y="1118473"/>
            <a:ext cx="8924392" cy="1037867"/>
          </a:xfrm>
        </p:spPr>
        <p:txBody>
          <a:bodyPr vert="horz" lIns="91440" tIns="45720" rIns="91440" bIns="45720" rtlCol="0" anchor="ctr">
            <a:normAutofit/>
          </a:bodyPr>
          <a:lstStyle/>
          <a:p>
            <a:pPr algn="ctr"/>
            <a:r>
              <a:rPr lang="en-US" kern="1200">
                <a:solidFill>
                  <a:schemeClr val="tx1"/>
                </a:solidFill>
                <a:latin typeface="+mj-lt"/>
                <a:ea typeface="+mj-ea"/>
                <a:cs typeface="+mj-cs"/>
              </a:rPr>
              <a:t>Tipps</a:t>
            </a:r>
          </a:p>
        </p:txBody>
      </p:sp>
      <p:sp>
        <p:nvSpPr>
          <p:cNvPr id="14" name="Rectangle 6">
            <a:extLst>
              <a:ext uri="{FF2B5EF4-FFF2-40B4-BE49-F238E27FC236}">
                <a16:creationId xmlns:a16="http://schemas.microsoft.com/office/drawing/2014/main" id="{B24A3A03-2C4E-45B5-B388-FAD638CDF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8" y="66226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0D4BDB22-71B0-4809-D1B0-67F5055DE936}"/>
              </a:ext>
            </a:extLst>
          </p:cNvPr>
          <p:cNvSpPr txBox="1"/>
          <p:nvPr/>
        </p:nvSpPr>
        <p:spPr>
          <a:xfrm>
            <a:off x="1959310" y="2924174"/>
            <a:ext cx="8273380" cy="2828925"/>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700"/>
              <a:t>Setz dich beim Spaziergang mal hin, nimm eine Decke mit, übe zu Hause mit der Decke, setz dich einfach mal mit Decke auf den Boden</a:t>
            </a:r>
          </a:p>
          <a:p>
            <a:pPr marL="285750" indent="-228600">
              <a:lnSpc>
                <a:spcPct val="90000"/>
              </a:lnSpc>
              <a:spcAft>
                <a:spcPts val="600"/>
              </a:spcAft>
              <a:buFont typeface="Arial" panose="020B0604020202020204" pitchFamily="34" charset="0"/>
              <a:buChar char="•"/>
            </a:pPr>
            <a:r>
              <a:rPr lang="en-US" sz="1700"/>
              <a:t>Ruhiges Verhalten belohnen</a:t>
            </a:r>
          </a:p>
          <a:p>
            <a:pPr marL="285750" indent="-228600">
              <a:lnSpc>
                <a:spcPct val="90000"/>
              </a:lnSpc>
              <a:spcAft>
                <a:spcPts val="600"/>
              </a:spcAft>
              <a:buFont typeface="Arial" panose="020B0604020202020204" pitchFamily="34" charset="0"/>
              <a:buChar char="•"/>
            </a:pPr>
            <a:r>
              <a:rPr lang="en-US" sz="1700"/>
              <a:t>Bricht der Hund die Übung ab, dann filme deine Session evtl. hat er etwas nicht verstanden</a:t>
            </a:r>
          </a:p>
          <a:p>
            <a:pPr marL="285750" indent="-228600">
              <a:lnSpc>
                <a:spcPct val="90000"/>
              </a:lnSpc>
              <a:spcAft>
                <a:spcPts val="600"/>
              </a:spcAft>
              <a:buFont typeface="Arial" panose="020B0604020202020204" pitchFamily="34" charset="0"/>
              <a:buChar char="•"/>
            </a:pPr>
            <a:r>
              <a:rPr lang="en-US" sz="1700"/>
              <a:t>Jeden Tag 3 Minuten Training pro Session reicht, gerne über den Tag mehrmals wiederholen</a:t>
            </a:r>
          </a:p>
          <a:p>
            <a:pPr marL="285750" indent="-228600">
              <a:lnSpc>
                <a:spcPct val="90000"/>
              </a:lnSpc>
              <a:spcAft>
                <a:spcPts val="600"/>
              </a:spcAft>
              <a:buFont typeface="Arial" panose="020B0604020202020204" pitchFamily="34" charset="0"/>
              <a:buChar char="•"/>
            </a:pPr>
            <a:r>
              <a:rPr lang="en-US" sz="1700"/>
              <a:t>Die Umweltreize nur maximal 5 Minuten, der Hund muss nicht aushalten und er muss auch nicht „da durch“. Das kann zu Verhaltensauffälligkeiten führen.</a:t>
            </a:r>
          </a:p>
        </p:txBody>
      </p:sp>
    </p:spTree>
    <p:extLst>
      <p:ext uri="{BB962C8B-B14F-4D97-AF65-F5344CB8AC3E}">
        <p14:creationId xmlns:p14="http://schemas.microsoft.com/office/powerpoint/2010/main" val="166915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DBD76-0E14-F1BA-DE13-71CF6BA8966F}"/>
              </a:ext>
            </a:extLst>
          </p:cNvPr>
          <p:cNvSpPr>
            <a:spLocks noGrp="1"/>
          </p:cNvSpPr>
          <p:nvPr>
            <p:ph type="title"/>
          </p:nvPr>
        </p:nvSpPr>
        <p:spPr>
          <a:xfrm>
            <a:off x="994087" y="1130603"/>
            <a:ext cx="3342442" cy="4596794"/>
          </a:xfrm>
        </p:spPr>
        <p:txBody>
          <a:bodyPr anchor="ctr">
            <a:normAutofit/>
          </a:bodyPr>
          <a:lstStyle/>
          <a:p>
            <a:r>
              <a:rPr lang="de-DE" sz="3200" b="1">
                <a:solidFill>
                  <a:srgbClr val="EBEBEB"/>
                </a:solidFill>
                <a:effectLst>
                  <a:outerShdw blurRad="38100" dist="38100" dir="2700000" algn="tl">
                    <a:srgbClr val="000000">
                      <a:alpha val="43137"/>
                    </a:srgbClr>
                  </a:outerShdw>
                </a:effectLst>
              </a:rPr>
              <a:t>Handtarget</a:t>
            </a:r>
          </a:p>
        </p:txBody>
      </p:sp>
      <p:sp>
        <p:nvSpPr>
          <p:cNvPr id="3" name="Inhaltsplatzhalter 2">
            <a:extLst>
              <a:ext uri="{FF2B5EF4-FFF2-40B4-BE49-F238E27FC236}">
                <a16:creationId xmlns:a16="http://schemas.microsoft.com/office/drawing/2014/main" id="{C304D500-951D-CAA9-65B6-56655AEF6258}"/>
              </a:ext>
            </a:extLst>
          </p:cNvPr>
          <p:cNvSpPr>
            <a:spLocks noGrp="1"/>
          </p:cNvSpPr>
          <p:nvPr>
            <p:ph idx="1"/>
          </p:nvPr>
        </p:nvSpPr>
        <p:spPr>
          <a:xfrm>
            <a:off x="5290077" y="437513"/>
            <a:ext cx="5502614" cy="5954325"/>
          </a:xfrm>
        </p:spPr>
        <p:txBody>
          <a:bodyPr anchor="ctr">
            <a:normAutofit lnSpcReduction="10000"/>
          </a:bodyPr>
          <a:lstStyle/>
          <a:p>
            <a:pPr marL="457200">
              <a:lnSpc>
                <a:spcPct val="90000"/>
              </a:lnSpc>
              <a:spcAft>
                <a:spcPts val="800"/>
              </a:spcAft>
            </a:pPr>
            <a:endParaRPr lang="de-DE" sz="1700" kern="0">
              <a:effectLst/>
              <a:latin typeface="Calibri Light" panose="020F0302020204030204" pitchFamily="34" charset="0"/>
              <a:ea typeface="Calibri Light" panose="020F0302020204030204" pitchFamily="34" charset="0"/>
              <a:cs typeface="Calibri Light" panose="020F0302020204030204" pitchFamily="34" charset="0"/>
            </a:endParaRPr>
          </a:p>
          <a:p>
            <a:pPr marL="457200">
              <a:lnSpc>
                <a:spcPct val="90000"/>
              </a:lnSpc>
              <a:spcAft>
                <a:spcPts val="800"/>
              </a:spcAft>
            </a:pPr>
            <a:r>
              <a:rPr lang="de-DE" sz="1700" kern="0">
                <a:effectLst/>
                <a:latin typeface="Calibri Light" panose="020F0302020204030204" pitchFamily="34" charset="0"/>
                <a:ea typeface="Calibri Light" panose="020F0302020204030204" pitchFamily="34" charset="0"/>
                <a:cs typeface="Calibri Light" panose="020F0302020204030204" pitchFamily="34" charset="0"/>
              </a:rPr>
              <a:t>Wähle eine reizarme Umgebung. Dein Hund ist auf seiner Decke.</a:t>
            </a:r>
            <a:endParaRPr lang="de-DE" sz="1700" kern="100">
              <a:effectLst/>
              <a:latin typeface="Calibri Light" panose="020F0302020204030204" pitchFamily="34" charset="0"/>
              <a:ea typeface="Calibri Light" panose="020F0302020204030204" pitchFamily="34" charset="0"/>
              <a:cs typeface="Calibri Light" panose="020F0302020204030204" pitchFamily="34" charset="0"/>
            </a:endParaRPr>
          </a:p>
          <a:p>
            <a:pPr marL="457200">
              <a:lnSpc>
                <a:spcPct val="90000"/>
              </a:lnSpc>
              <a:spcAft>
                <a:spcPts val="800"/>
              </a:spcAft>
            </a:pPr>
            <a:r>
              <a:rPr lang="de-DE" sz="1700" kern="0">
                <a:effectLst/>
                <a:latin typeface="Calibri Light" panose="020F0302020204030204" pitchFamily="34" charset="0"/>
                <a:ea typeface="Calibri Light" panose="020F0302020204030204" pitchFamily="34" charset="0"/>
                <a:cs typeface="Calibri Light" panose="020F0302020204030204" pitchFamily="34" charset="0"/>
              </a:rPr>
              <a:t>Schritt 1: Ausgestreckte re. Hand, Finger zeigen in Richtung Boden, die Futterbelohnung befindet sich in der li. Hand diese als Faust am Oberarm halten, damit der Welpe weiß, worauf er sich konzentrieren soll.  Mit Break und Namen von der Decke rufen, der Welpe nähert sich, dann legt ihr ein Stück Futter in die Hand, der Welpe frisst es </a:t>
            </a:r>
            <a:endParaRPr lang="de-DE" sz="1700" kern="100">
              <a:effectLst/>
              <a:latin typeface="Calibri Light" panose="020F0302020204030204" pitchFamily="34" charset="0"/>
              <a:ea typeface="Calibri Light" panose="020F0302020204030204" pitchFamily="34" charset="0"/>
              <a:cs typeface="Calibri Light" panose="020F0302020204030204" pitchFamily="34" charset="0"/>
            </a:endParaRPr>
          </a:p>
          <a:p>
            <a:pPr marL="457200">
              <a:lnSpc>
                <a:spcPct val="90000"/>
              </a:lnSpc>
              <a:spcAft>
                <a:spcPts val="800"/>
              </a:spcAft>
            </a:pPr>
            <a:r>
              <a:rPr lang="de-DE" sz="1700" kern="0">
                <a:effectLst/>
                <a:latin typeface="Calibri Light" panose="020F0302020204030204" pitchFamily="34" charset="0"/>
                <a:ea typeface="Calibri Light" panose="020F0302020204030204" pitchFamily="34" charset="0"/>
                <a:cs typeface="Calibri Light" panose="020F0302020204030204" pitchFamily="34" charset="0"/>
              </a:rPr>
              <a:t>Noch 2x wiederholen, bis alle 3 Leckerchen gefressen sind, Hund auf die Decke begleiten, belohnen, dann 1 Minute Pause /spielen-kuscheln oder einfach nur auf dem Platz liegen und noch 2 Durchgänge</a:t>
            </a:r>
            <a:endParaRPr lang="de-DE" sz="1700" kern="100">
              <a:effectLst/>
              <a:latin typeface="Calibri Light" panose="020F0302020204030204" pitchFamily="34" charset="0"/>
              <a:ea typeface="Calibri Light" panose="020F0302020204030204" pitchFamily="34" charset="0"/>
              <a:cs typeface="Calibri Light" panose="020F0302020204030204" pitchFamily="34" charset="0"/>
            </a:endParaRPr>
          </a:p>
          <a:p>
            <a:pPr marL="457200">
              <a:lnSpc>
                <a:spcPct val="90000"/>
              </a:lnSpc>
              <a:spcAft>
                <a:spcPts val="800"/>
              </a:spcAft>
            </a:pPr>
            <a:r>
              <a:rPr lang="de-DE" sz="1700" kern="0">
                <a:effectLst/>
                <a:latin typeface="Calibri Light" panose="020F0302020204030204" pitchFamily="34" charset="0"/>
                <a:ea typeface="Calibri Light" panose="020F0302020204030204" pitchFamily="34" charset="0"/>
                <a:cs typeface="Calibri Light" panose="020F0302020204030204" pitchFamily="34" charset="0"/>
              </a:rPr>
              <a:t>Schritt 2: Hand wird wie oben gezeigt, anstupsen belohnen</a:t>
            </a:r>
            <a:endParaRPr lang="de-DE" sz="1700" kern="100">
              <a:effectLst/>
              <a:latin typeface="Calibri Light" panose="020F0302020204030204" pitchFamily="34" charset="0"/>
              <a:ea typeface="Calibri Light" panose="020F0302020204030204" pitchFamily="34" charset="0"/>
              <a:cs typeface="Calibri Light" panose="020F0302020204030204" pitchFamily="34" charset="0"/>
            </a:endParaRPr>
          </a:p>
          <a:p>
            <a:pPr marL="457200">
              <a:lnSpc>
                <a:spcPct val="90000"/>
              </a:lnSpc>
              <a:spcAft>
                <a:spcPts val="800"/>
              </a:spcAft>
            </a:pPr>
            <a:r>
              <a:rPr lang="de-DE" sz="1700" kern="0">
                <a:effectLst/>
                <a:latin typeface="Calibri Light" panose="020F0302020204030204" pitchFamily="34" charset="0"/>
                <a:ea typeface="Calibri Light" panose="020F0302020204030204" pitchFamily="34" charset="0"/>
                <a:cs typeface="Calibri Light" panose="020F0302020204030204" pitchFamily="34" charset="0"/>
              </a:rPr>
              <a:t>Schritt 3: stärkeres anstupsen belohnen</a:t>
            </a:r>
            <a:endParaRPr lang="de-DE" sz="1700" kern="100">
              <a:effectLst/>
              <a:latin typeface="Calibri Light" panose="020F0302020204030204" pitchFamily="34" charset="0"/>
              <a:ea typeface="Calibri Light" panose="020F0302020204030204" pitchFamily="34" charset="0"/>
              <a:cs typeface="Calibri Light" panose="020F0302020204030204" pitchFamily="34" charset="0"/>
            </a:endParaRPr>
          </a:p>
          <a:p>
            <a:pPr marL="457200">
              <a:lnSpc>
                <a:spcPct val="90000"/>
              </a:lnSpc>
              <a:spcAft>
                <a:spcPts val="800"/>
              </a:spcAft>
            </a:pPr>
            <a:r>
              <a:rPr lang="de-DE" sz="1700" kern="0">
                <a:effectLst/>
                <a:latin typeface="Calibri Light" panose="020F0302020204030204" pitchFamily="34" charset="0"/>
                <a:ea typeface="Calibri Light" panose="020F0302020204030204" pitchFamily="34" charset="0"/>
                <a:cs typeface="Calibri Light" panose="020F0302020204030204" pitchFamily="34" charset="0"/>
              </a:rPr>
              <a:t>Schritt 4: Position ändern, Ablenkung steigern, Raum wechseln. Immer leicht starten, so dass der Hund erfolgreich sein kann</a:t>
            </a:r>
            <a:endParaRPr lang="de-DE" sz="1700" kern="100">
              <a:effectLst/>
              <a:latin typeface="Calibri Light" panose="020F0302020204030204" pitchFamily="34" charset="0"/>
              <a:ea typeface="Calibri Light" panose="020F0302020204030204" pitchFamily="34" charset="0"/>
              <a:cs typeface="Calibri Light" panose="020F0302020204030204" pitchFamily="34" charset="0"/>
            </a:endParaRPr>
          </a:p>
          <a:p>
            <a:pPr>
              <a:lnSpc>
                <a:spcPct val="90000"/>
              </a:lnSpc>
            </a:pPr>
            <a:endParaRPr lang="de-DE" sz="1700"/>
          </a:p>
        </p:txBody>
      </p:sp>
    </p:spTree>
    <p:extLst>
      <p:ext uri="{BB962C8B-B14F-4D97-AF65-F5344CB8AC3E}">
        <p14:creationId xmlns:p14="http://schemas.microsoft.com/office/powerpoint/2010/main" val="180642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09993-CBDB-6027-0B67-959E1ED8DC49}"/>
              </a:ext>
            </a:extLst>
          </p:cNvPr>
          <p:cNvSpPr>
            <a:spLocks noGrp="1"/>
          </p:cNvSpPr>
          <p:nvPr>
            <p:ph type="title"/>
          </p:nvPr>
        </p:nvSpPr>
        <p:spPr>
          <a:xfrm>
            <a:off x="1154954" y="968824"/>
            <a:ext cx="9118131" cy="1022109"/>
          </a:xfrm>
        </p:spPr>
        <p:txBody>
          <a:bodyPr>
            <a:normAutofit fontScale="90000"/>
          </a:bodyPr>
          <a:lstStyle/>
          <a:p>
            <a:r>
              <a:rPr lang="de-DE"/>
              <a:t>Kinntarget / zum einfachen Geschirr anziehen</a:t>
            </a:r>
          </a:p>
        </p:txBody>
      </p:sp>
      <p:sp>
        <p:nvSpPr>
          <p:cNvPr id="3" name="Inhaltsplatzhalter 2">
            <a:extLst>
              <a:ext uri="{FF2B5EF4-FFF2-40B4-BE49-F238E27FC236}">
                <a16:creationId xmlns:a16="http://schemas.microsoft.com/office/drawing/2014/main" id="{C0EEF7EF-B0BA-29FE-F5CA-3CB6D5457310}"/>
              </a:ext>
            </a:extLst>
          </p:cNvPr>
          <p:cNvSpPr>
            <a:spLocks noGrp="1"/>
          </p:cNvSpPr>
          <p:nvPr>
            <p:ph idx="1"/>
          </p:nvPr>
        </p:nvSpPr>
        <p:spPr>
          <a:xfrm>
            <a:off x="1154954" y="2603500"/>
            <a:ext cx="9587258" cy="3416300"/>
          </a:xfrm>
        </p:spPr>
        <p:txBody>
          <a:bodyPr>
            <a:normAutofit fontScale="92500" lnSpcReduction="20000"/>
          </a:bodyPr>
          <a:lstStyle/>
          <a:p>
            <a:r>
              <a:rPr lang="de-DE"/>
              <a:t>Dein Hund sitzt vor dir, du hast Leckerchen 3-4 in der linken Hand, die Leine hast du ebenfalls um deinen linken Unterarm gelegt. Du kannst im Stehen trainieren aber auch gerne im Sitzen. Du präsentiert die Leckerchenhand in der Höhe deiner Hüfte, denn dann schaut er hoch.</a:t>
            </a:r>
          </a:p>
          <a:p>
            <a:r>
              <a:rPr lang="de-DE"/>
              <a:t>1. Schritt: Wenn dein Hund zur Leckerchenhand anschaut – super sagen und belohnen, 3-5x wiederholen (3-5 Kekse in die Hand legen) dann 1 Minute Pause</a:t>
            </a:r>
          </a:p>
          <a:p>
            <a:r>
              <a:rPr lang="de-DE"/>
              <a:t>2. Schritt: Dein Hund kommt deiner Leckerchenhand mit der Schnauze näher – super sagen belohnen 3-5 Wiederholungen</a:t>
            </a:r>
          </a:p>
          <a:p>
            <a:endParaRPr lang="de-DE"/>
          </a:p>
        </p:txBody>
      </p:sp>
      <p:sp>
        <p:nvSpPr>
          <p:cNvPr id="4" name="Textfeld 3">
            <a:extLst>
              <a:ext uri="{FF2B5EF4-FFF2-40B4-BE49-F238E27FC236}">
                <a16:creationId xmlns:a16="http://schemas.microsoft.com/office/drawing/2014/main" id="{89A1FF12-781C-3A6F-8BC4-76C3FFACF168}"/>
              </a:ext>
            </a:extLst>
          </p:cNvPr>
          <p:cNvSpPr txBox="1"/>
          <p:nvPr/>
        </p:nvSpPr>
        <p:spPr>
          <a:xfrm rot="793337">
            <a:off x="9653448" y="957519"/>
            <a:ext cx="2177526" cy="276999"/>
          </a:xfrm>
          <a:prstGeom prst="rect">
            <a:avLst/>
          </a:prstGeom>
          <a:noFill/>
        </p:spPr>
        <p:txBody>
          <a:bodyPr wrap="square" rtlCol="0">
            <a:spAutoFit/>
          </a:bodyPr>
          <a:lstStyle/>
          <a:p>
            <a:r>
              <a:rPr lang="de-DE" sz="1200" b="1" err="1">
                <a:solidFill>
                  <a:schemeClr val="bg2"/>
                </a:solidFill>
              </a:rPr>
              <a:t>Copenhagen</a:t>
            </a:r>
            <a:r>
              <a:rPr lang="de-DE" sz="1200" b="1">
                <a:solidFill>
                  <a:schemeClr val="bg2"/>
                </a:solidFill>
              </a:rPr>
              <a:t> empfohlen</a:t>
            </a:r>
          </a:p>
        </p:txBody>
      </p:sp>
    </p:spTree>
    <p:extLst>
      <p:ext uri="{BB962C8B-B14F-4D97-AF65-F5344CB8AC3E}">
        <p14:creationId xmlns:p14="http://schemas.microsoft.com/office/powerpoint/2010/main" val="404107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6C921-2424-C017-5773-869A3B12AECE}"/>
              </a:ext>
            </a:extLst>
          </p:cNvPr>
          <p:cNvSpPr>
            <a:spLocks noGrp="1"/>
          </p:cNvSpPr>
          <p:nvPr>
            <p:ph type="title"/>
          </p:nvPr>
        </p:nvSpPr>
        <p:spPr/>
        <p:txBody>
          <a:bodyPr/>
          <a:lstStyle/>
          <a:p>
            <a:r>
              <a:rPr lang="de-DE"/>
              <a:t>Rückruf</a:t>
            </a:r>
          </a:p>
        </p:txBody>
      </p:sp>
      <p:sp>
        <p:nvSpPr>
          <p:cNvPr id="3" name="Inhaltsplatzhalter 2">
            <a:extLst>
              <a:ext uri="{FF2B5EF4-FFF2-40B4-BE49-F238E27FC236}">
                <a16:creationId xmlns:a16="http://schemas.microsoft.com/office/drawing/2014/main" id="{5FFD481B-F8A5-149B-DF19-3C44C6B0A3BD}"/>
              </a:ext>
            </a:extLst>
          </p:cNvPr>
          <p:cNvSpPr>
            <a:spLocks noGrp="1"/>
          </p:cNvSpPr>
          <p:nvPr>
            <p:ph idx="1"/>
          </p:nvPr>
        </p:nvSpPr>
        <p:spPr/>
        <p:txBody>
          <a:bodyPr/>
          <a:lstStyle/>
          <a:p>
            <a:r>
              <a:rPr lang="de-DE"/>
              <a:t>Verwendet gerne die Übungen aus TikTok, du findest sie auf deinem Zugang</a:t>
            </a:r>
          </a:p>
        </p:txBody>
      </p:sp>
    </p:spTree>
    <p:extLst>
      <p:ext uri="{BB962C8B-B14F-4D97-AF65-F5344CB8AC3E}">
        <p14:creationId xmlns:p14="http://schemas.microsoft.com/office/powerpoint/2010/main" val="2667700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39C1C-5735-7E4D-76D8-27F731BD0A7D}"/>
              </a:ext>
            </a:extLst>
          </p:cNvPr>
          <p:cNvSpPr>
            <a:spLocks noGrp="1"/>
          </p:cNvSpPr>
          <p:nvPr>
            <p:ph type="title"/>
          </p:nvPr>
        </p:nvSpPr>
        <p:spPr>
          <a:xfrm>
            <a:off x="994087" y="1130603"/>
            <a:ext cx="3342442" cy="4596794"/>
          </a:xfrm>
        </p:spPr>
        <p:txBody>
          <a:bodyPr anchor="ctr">
            <a:normAutofit/>
          </a:bodyPr>
          <a:lstStyle/>
          <a:p>
            <a:r>
              <a:rPr lang="de-DE" sz="3200" b="1">
                <a:solidFill>
                  <a:srgbClr val="EBEBEB"/>
                </a:solidFill>
                <a:effectLst>
                  <a:outerShdw blurRad="38100" dist="38100" dir="2700000" algn="tl">
                    <a:srgbClr val="000000">
                      <a:alpha val="43137"/>
                    </a:srgbClr>
                  </a:outerShdw>
                </a:effectLst>
              </a:rPr>
              <a:t>Anspringen vermeiden</a:t>
            </a:r>
          </a:p>
        </p:txBody>
      </p:sp>
      <p:sp>
        <p:nvSpPr>
          <p:cNvPr id="3" name="Inhaltsplatzhalter 2">
            <a:extLst>
              <a:ext uri="{FF2B5EF4-FFF2-40B4-BE49-F238E27FC236}">
                <a16:creationId xmlns:a16="http://schemas.microsoft.com/office/drawing/2014/main" id="{9424AB04-46C8-DE4C-DA17-C5D6A9C3E11B}"/>
              </a:ext>
            </a:extLst>
          </p:cNvPr>
          <p:cNvSpPr>
            <a:spLocks noGrp="1"/>
          </p:cNvSpPr>
          <p:nvPr>
            <p:ph idx="1"/>
          </p:nvPr>
        </p:nvSpPr>
        <p:spPr>
          <a:xfrm>
            <a:off x="5290077" y="1032387"/>
            <a:ext cx="5502614" cy="5359451"/>
          </a:xfrm>
        </p:spPr>
        <p:txBody>
          <a:bodyPr anchor="ctr">
            <a:normAutofit lnSpcReduction="10000"/>
          </a:bodyPr>
          <a:lstStyle/>
          <a:p>
            <a:pPr>
              <a:lnSpc>
                <a:spcPct val="90000"/>
              </a:lnSpc>
            </a:pPr>
            <a:r>
              <a:rPr lang="de-DE" sz="2000">
                <a:latin typeface="Calibri Light" panose="020F0302020204030204" pitchFamily="34" charset="0"/>
                <a:ea typeface="Calibri Light" panose="020F0302020204030204" pitchFamily="34" charset="0"/>
                <a:cs typeface="Calibri Light" panose="020F0302020204030204" pitchFamily="34" charset="0"/>
              </a:rPr>
              <a:t>Normales Welpenverhalten / Kommunikation. Ursprünglich Lefzen lecken um  Futter hervorwürgen erwachsener Tiere auszulösen</a:t>
            </a:r>
          </a:p>
          <a:p>
            <a:pPr>
              <a:lnSpc>
                <a:spcPct val="90000"/>
              </a:lnSpc>
            </a:pPr>
            <a:r>
              <a:rPr lang="de-DE" sz="2000">
                <a:latin typeface="Calibri Light" panose="020F0302020204030204" pitchFamily="34" charset="0"/>
                <a:ea typeface="Calibri Light" panose="020F0302020204030204" pitchFamily="34" charset="0"/>
                <a:cs typeface="Calibri Light" panose="020F0302020204030204" pitchFamily="34" charset="0"/>
              </a:rPr>
              <a:t>Bei erwachsenen Hunden eine Beschwichtigungsgeste gegenüber Menschen und Hunden</a:t>
            </a:r>
          </a:p>
          <a:p>
            <a:pPr marL="0" indent="0">
              <a:lnSpc>
                <a:spcPct val="90000"/>
              </a:lnSpc>
              <a:buNone/>
            </a:pPr>
            <a:r>
              <a:rPr lang="de-DE" sz="2000" b="1" u="sng">
                <a:latin typeface="Calibri Light" panose="020F0302020204030204" pitchFamily="34" charset="0"/>
                <a:ea typeface="Calibri Light" panose="020F0302020204030204" pitchFamily="34" charset="0"/>
                <a:cs typeface="Calibri Light" panose="020F0302020204030204" pitchFamily="34" charset="0"/>
              </a:rPr>
              <a:t>Maßnahmen</a:t>
            </a:r>
            <a:r>
              <a:rPr lang="de-DE" sz="2000" u="sng">
                <a:latin typeface="Calibri Light" panose="020F0302020204030204" pitchFamily="34" charset="0"/>
                <a:ea typeface="Calibri Light" panose="020F0302020204030204" pitchFamily="34" charset="0"/>
                <a:cs typeface="Calibri Light" panose="020F0302020204030204" pitchFamily="34" charset="0"/>
              </a:rPr>
              <a:t>: </a:t>
            </a:r>
          </a:p>
          <a:p>
            <a:pPr>
              <a:lnSpc>
                <a:spcPct val="90000"/>
              </a:lnSpc>
            </a:pPr>
            <a:r>
              <a:rPr lang="de-DE" sz="2000">
                <a:latin typeface="Calibri Light" panose="020F0302020204030204" pitchFamily="34" charset="0"/>
                <a:ea typeface="Calibri Light" panose="020F0302020204030204" pitchFamily="34" charset="0"/>
                <a:cs typeface="Calibri Light" panose="020F0302020204030204" pitchFamily="34" charset="0"/>
              </a:rPr>
              <a:t>Zum Begrüßen des Hundes in die Hocke gehen</a:t>
            </a:r>
          </a:p>
          <a:p>
            <a:pPr>
              <a:lnSpc>
                <a:spcPct val="90000"/>
              </a:lnSpc>
            </a:pPr>
            <a:r>
              <a:rPr lang="de-DE" sz="2000">
                <a:latin typeface="Calibri Light" panose="020F0302020204030204" pitchFamily="34" charset="0"/>
                <a:ea typeface="Calibri Light" panose="020F0302020204030204" pitchFamily="34" charset="0"/>
                <a:cs typeface="Calibri Light" panose="020F0302020204030204" pitchFamily="34" charset="0"/>
              </a:rPr>
              <a:t>Hochspringenden Hund oder steigen ignorieren, bis alle 4 Pfoten auf dem Boden sind, dann Sitz o.ä. abfragen und Belohnen (Aufmerksamkeit – Futter)</a:t>
            </a:r>
          </a:p>
          <a:p>
            <a:pPr>
              <a:lnSpc>
                <a:spcPct val="90000"/>
              </a:lnSpc>
            </a:pPr>
            <a:r>
              <a:rPr lang="de-DE" sz="2000">
                <a:latin typeface="Calibri Light" panose="020F0302020204030204" pitchFamily="34" charset="0"/>
                <a:ea typeface="Calibri Light" panose="020F0302020204030204" pitchFamily="34" charset="0"/>
                <a:cs typeface="Calibri Light" panose="020F0302020204030204" pitchFamily="34" charset="0"/>
              </a:rPr>
              <a:t>Kommt der Hund angelaufen, Futter auf den Boden fallen lassen ( Belohnt wird dann schon das Rennen zum Menschen und alle Pfoten sind auf dem Boden </a:t>
            </a:r>
            <a:r>
              <a:rPr lang="de-DE" sz="2000" b="1">
                <a:latin typeface="Calibri Light" panose="020F0302020204030204" pitchFamily="34" charset="0"/>
                <a:ea typeface="Calibri Light" panose="020F0302020204030204" pitchFamily="34" charset="0"/>
                <a:cs typeface="Calibri Light" panose="020F0302020204030204" pitchFamily="34" charset="0"/>
              </a:rPr>
              <a:t>SuchSuch</a:t>
            </a:r>
            <a:r>
              <a:rPr lang="de-DE" sz="2000">
                <a:latin typeface="Calibri Light" panose="020F0302020204030204" pitchFamily="34" charset="0"/>
                <a:ea typeface="Calibri Light" panose="020F0302020204030204" pitchFamily="34" charset="0"/>
                <a:cs typeface="Calibri Light" panose="020F0302020204030204" pitchFamily="34" charset="0"/>
              </a:rPr>
              <a:t> </a:t>
            </a:r>
            <a:r>
              <a:rPr lang="de-DE" sz="2000" b="1">
                <a:latin typeface="Calibri Light" panose="020F0302020204030204" pitchFamily="34" charset="0"/>
                <a:ea typeface="Calibri Light" panose="020F0302020204030204" pitchFamily="34" charset="0"/>
                <a:cs typeface="Calibri Light" panose="020F0302020204030204" pitchFamily="34" charset="0"/>
              </a:rPr>
              <a:t>Spiel</a:t>
            </a:r>
            <a:r>
              <a:rPr lang="de-DE" sz="2000">
                <a:latin typeface="Calibri Light" panose="020F0302020204030204" pitchFamily="34" charset="0"/>
                <a:ea typeface="Calibri Light" panose="020F0302020204030204" pitchFamily="34" charset="0"/>
                <a:cs typeface="Calibri Light" panose="020F0302020204030204" pitchFamily="34" charset="0"/>
              </a:rPr>
              <a:t>)</a:t>
            </a:r>
          </a:p>
          <a:p>
            <a:pPr>
              <a:lnSpc>
                <a:spcPct val="90000"/>
              </a:lnSpc>
            </a:pPr>
            <a:r>
              <a:rPr lang="de-DE" sz="2000">
                <a:latin typeface="Calibri Light" panose="020F0302020204030204" pitchFamily="34" charset="0"/>
                <a:ea typeface="Calibri Light" panose="020F0302020204030204" pitchFamily="34" charset="0"/>
                <a:cs typeface="Calibri Light" panose="020F0302020204030204" pitchFamily="34" charset="0"/>
              </a:rPr>
              <a:t>Runterschupsen kann als raues Spiel angesehen werden – Belohnend – wird weiter gezeigt</a:t>
            </a:r>
          </a:p>
          <a:p>
            <a:pPr>
              <a:lnSpc>
                <a:spcPct val="90000"/>
              </a:lnSpc>
            </a:pPr>
            <a:endParaRPr lang="de-DE" sz="2000" b="1"/>
          </a:p>
          <a:p>
            <a:pPr>
              <a:lnSpc>
                <a:spcPct val="90000"/>
              </a:lnSpc>
            </a:pPr>
            <a:endParaRPr lang="de-DE" sz="2000"/>
          </a:p>
        </p:txBody>
      </p:sp>
    </p:spTree>
    <p:extLst>
      <p:ext uri="{BB962C8B-B14F-4D97-AF65-F5344CB8AC3E}">
        <p14:creationId xmlns:p14="http://schemas.microsoft.com/office/powerpoint/2010/main" val="371464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A2E89-7AD0-4C44-E89B-52A494F1425E}"/>
              </a:ext>
            </a:extLst>
          </p:cNvPr>
          <p:cNvSpPr>
            <a:spLocks noGrp="1"/>
          </p:cNvSpPr>
          <p:nvPr>
            <p:ph type="title"/>
          </p:nvPr>
        </p:nvSpPr>
        <p:spPr>
          <a:xfrm>
            <a:off x="994087" y="1130603"/>
            <a:ext cx="3342442" cy="4596794"/>
          </a:xfrm>
        </p:spPr>
        <p:txBody>
          <a:bodyPr anchor="ctr">
            <a:normAutofit/>
          </a:bodyPr>
          <a:lstStyle/>
          <a:p>
            <a:r>
              <a:rPr lang="de-DE" sz="3200" b="1">
                <a:solidFill>
                  <a:srgbClr val="EBEBEB"/>
                </a:solidFill>
              </a:rPr>
              <a:t>Beißhemmung</a:t>
            </a:r>
          </a:p>
        </p:txBody>
      </p:sp>
      <p:sp>
        <p:nvSpPr>
          <p:cNvPr id="3" name="Inhaltsplatzhalter 2">
            <a:extLst>
              <a:ext uri="{FF2B5EF4-FFF2-40B4-BE49-F238E27FC236}">
                <a16:creationId xmlns:a16="http://schemas.microsoft.com/office/drawing/2014/main" id="{297E63B0-B871-EF2F-2316-A20F77579583}"/>
              </a:ext>
            </a:extLst>
          </p:cNvPr>
          <p:cNvSpPr>
            <a:spLocks noGrp="1"/>
          </p:cNvSpPr>
          <p:nvPr>
            <p:ph idx="1"/>
          </p:nvPr>
        </p:nvSpPr>
        <p:spPr>
          <a:xfrm>
            <a:off x="5290077" y="437513"/>
            <a:ext cx="5502614" cy="5954325"/>
          </a:xfrm>
        </p:spPr>
        <p:txBody>
          <a:bodyPr anchor="ctr">
            <a:normAutofit/>
          </a:bodyPr>
          <a:lstStyle/>
          <a:p>
            <a:pPr indent="449580">
              <a:lnSpc>
                <a:spcPct val="90000"/>
              </a:lnSpc>
            </a:pPr>
            <a:r>
              <a:rPr lang="de-DE" sz="1400" kern="100">
                <a:effectLst/>
                <a:latin typeface="Calibri Light" panose="020F0302020204030204" pitchFamily="34" charset="0"/>
                <a:ea typeface="Calibri Light" panose="020F0302020204030204" pitchFamily="34" charset="0"/>
                <a:cs typeface="Calibri Light" panose="020F0302020204030204" pitchFamily="34" charset="0"/>
              </a:rPr>
              <a:t>Zähne auf Haut dürfen wir nicht süß finden</a:t>
            </a:r>
          </a:p>
          <a:p>
            <a:pPr indent="449580">
              <a:lnSpc>
                <a:spcPct val="90000"/>
              </a:lnSpc>
            </a:pPr>
            <a:r>
              <a:rPr lang="de-DE" sz="1400" kern="100">
                <a:effectLst/>
                <a:latin typeface="Calibri Light" panose="020F0302020204030204" pitchFamily="34" charset="0"/>
                <a:ea typeface="Calibri Light" panose="020F0302020204030204" pitchFamily="34" charset="0"/>
                <a:cs typeface="Calibri Light" panose="020F0302020204030204" pitchFamily="34" charset="0"/>
              </a:rPr>
              <a:t>Schmerzhaft, Haut empfindlicher gegenüber Tierfell, das muss der Welpe noch lernen</a:t>
            </a:r>
          </a:p>
          <a:p>
            <a:pPr marL="449580">
              <a:lnSpc>
                <a:spcPct val="90000"/>
              </a:lnSpc>
            </a:pPr>
            <a:r>
              <a:rPr lang="de-DE" sz="1400" kern="100">
                <a:effectLst/>
                <a:latin typeface="Calibri Light" panose="020F0302020204030204" pitchFamily="34" charset="0"/>
                <a:ea typeface="Calibri Light" panose="020F0302020204030204" pitchFamily="34" charset="0"/>
                <a:cs typeface="Calibri Light" panose="020F0302020204030204" pitchFamily="34" charset="0"/>
              </a:rPr>
              <a:t>Genügend Kaumaterial anbieten, Achtung bei Kaffeeholz – splittert, Markknochen setzen sich über den Unterkiefer, nie unbeaufsichtigt etwas zum Kauen anbieten – verschlucken – Erstickungsgefahr</a:t>
            </a:r>
          </a:p>
          <a:p>
            <a:pPr indent="449580">
              <a:lnSpc>
                <a:spcPct val="90000"/>
              </a:lnSpc>
            </a:pPr>
            <a:r>
              <a:rPr lang="de-DE" sz="1400" b="1" kern="100">
                <a:effectLst/>
                <a:latin typeface="Calibri Light" panose="020F0302020204030204" pitchFamily="34" charset="0"/>
                <a:ea typeface="Calibri Light" panose="020F0302020204030204" pitchFamily="34" charset="0"/>
                <a:cs typeface="Calibri Light" panose="020F0302020204030204" pitchFamily="34" charset="0"/>
              </a:rPr>
              <a:t>Berühren die Zähne des Welpen die Haut, dann Spiel beenden</a:t>
            </a:r>
            <a:endParaRPr lang="de-DE" sz="1400" kern="100">
              <a:effectLst/>
              <a:latin typeface="Calibri Light" panose="020F0302020204030204" pitchFamily="34" charset="0"/>
              <a:ea typeface="Calibri Light" panose="020F0302020204030204" pitchFamily="34" charset="0"/>
              <a:cs typeface="Calibri Light" panose="020F0302020204030204" pitchFamily="34" charset="0"/>
            </a:endParaRPr>
          </a:p>
          <a:p>
            <a:pPr marL="449580">
              <a:lnSpc>
                <a:spcPct val="90000"/>
              </a:lnSpc>
            </a:pPr>
            <a:r>
              <a:rPr lang="de-DE" sz="1400" kern="100">
                <a:effectLst/>
                <a:latin typeface="Calibri Light" panose="020F0302020204030204" pitchFamily="34" charset="0"/>
                <a:ea typeface="Calibri Light" panose="020F0302020204030204" pitchFamily="34" charset="0"/>
                <a:cs typeface="Calibri Light" panose="020F0302020204030204" pitchFamily="34" charset="0"/>
              </a:rPr>
              <a:t>Wegdrehen, - Technik des Einfrierens verwenden, wie Hunde es auch machen. Plötzlich komplett steif sitzen, nicht bewegen. Sind die Zähne von der Haut kann das Spiel wieder gestartet werden. </a:t>
            </a:r>
          </a:p>
          <a:p>
            <a:pPr marL="449580">
              <a:lnSpc>
                <a:spcPct val="90000"/>
              </a:lnSpc>
            </a:pPr>
            <a:r>
              <a:rPr lang="de-DE" sz="1400" kern="100">
                <a:effectLst/>
                <a:latin typeface="Calibri Light" panose="020F0302020204030204" pitchFamily="34" charset="0"/>
                <a:ea typeface="Calibri Light" panose="020F0302020204030204" pitchFamily="34" charset="0"/>
                <a:cs typeface="Calibri Light" panose="020F0302020204030204" pitchFamily="34" charset="0"/>
              </a:rPr>
              <a:t>„Au</a:t>
            </a:r>
            <a:r>
              <a:rPr lang="de-DE" sz="1400" kern="100">
                <a:latin typeface="Calibri Light" panose="020F0302020204030204" pitchFamily="34" charset="0"/>
                <a:ea typeface="Calibri Light" panose="020F0302020204030204" pitchFamily="34" charset="0"/>
                <a:cs typeface="Calibri Light" panose="020F0302020204030204" pitchFamily="34" charset="0"/>
              </a:rPr>
              <a:t>“ Sagen, dürft ihr auch, dann die Hand wegnehmen und einfrieren</a:t>
            </a:r>
          </a:p>
          <a:p>
            <a:pPr marL="449580">
              <a:lnSpc>
                <a:spcPct val="90000"/>
              </a:lnSpc>
            </a:pPr>
            <a:r>
              <a:rPr lang="de-DE" sz="1400" kern="100">
                <a:effectLst/>
                <a:latin typeface="Calibri Light" panose="020F0302020204030204" pitchFamily="34" charset="0"/>
                <a:ea typeface="Calibri Light" panose="020F0302020204030204" pitchFamily="34" charset="0"/>
                <a:cs typeface="Calibri Light" panose="020F0302020204030204" pitchFamily="34" charset="0"/>
              </a:rPr>
              <a:t>Wenn euer Welpe nicht aufhört, geht ihr weg, sobald er sich beruhigt hat startet ihr wieder mit dem sozialen Kontakt, kuscheln, suchspiel</a:t>
            </a:r>
            <a:r>
              <a:rPr lang="de-DE" sz="1400" kern="100">
                <a:latin typeface="Calibri Light" panose="020F0302020204030204" pitchFamily="34" charset="0"/>
                <a:ea typeface="Calibri Light" panose="020F0302020204030204" pitchFamily="34" charset="0"/>
                <a:cs typeface="Calibri Light" panose="020F0302020204030204" pitchFamily="34" charset="0"/>
              </a:rPr>
              <a:t>, Spiel mit einem Spielzeug</a:t>
            </a:r>
          </a:p>
          <a:p>
            <a:pPr marL="220980" indent="0">
              <a:lnSpc>
                <a:spcPct val="90000"/>
              </a:lnSpc>
              <a:buNone/>
            </a:pPr>
            <a:r>
              <a:rPr lang="de-DE" sz="1400" kern="100">
                <a:latin typeface="Calibri Light" panose="020F0302020204030204" pitchFamily="34" charset="0"/>
                <a:ea typeface="Calibri Light" panose="020F0302020204030204" pitchFamily="34" charset="0"/>
                <a:cs typeface="Calibri Light" panose="020F0302020204030204" pitchFamily="34" charset="0"/>
              </a:rPr>
              <a:t>Hat euer Welpe bisher Aufmerksamkeit erhalten, durch Augenrollen, laut Ausatmen, lass, hör auf (was der Mensch alles sagt), dann dauert es etwas, unter Umständen wird er etwas lauter (knurren, bellen, springen, kratzen am Bein – Arm…), da sein Mensch nicht reagiert. Seid geduldig, wartet das ab, er hört auf und dann startet ihr wieder mit dem Spiel.</a:t>
            </a:r>
            <a:endParaRPr lang="de-DE" sz="1400" kern="100">
              <a:effectLst/>
              <a:latin typeface="Calibri Light" panose="020F0302020204030204" pitchFamily="34" charset="0"/>
              <a:ea typeface="Calibri Light" panose="020F0302020204030204" pitchFamily="34" charset="0"/>
              <a:cs typeface="Calibri Light" panose="020F0302020204030204" pitchFamily="34" charset="0"/>
            </a:endParaRPr>
          </a:p>
          <a:p>
            <a:pPr>
              <a:lnSpc>
                <a:spcPct val="90000"/>
              </a:lnSpc>
            </a:pPr>
            <a:endParaRPr lang="de-DE" sz="1400"/>
          </a:p>
        </p:txBody>
      </p:sp>
    </p:spTree>
    <p:extLst>
      <p:ext uri="{BB962C8B-B14F-4D97-AF65-F5344CB8AC3E}">
        <p14:creationId xmlns:p14="http://schemas.microsoft.com/office/powerpoint/2010/main" val="348545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BE6F3-7B25-B10C-BBDA-1597D5DE9DFA}"/>
              </a:ext>
            </a:extLst>
          </p:cNvPr>
          <p:cNvSpPr>
            <a:spLocks noGrp="1"/>
          </p:cNvSpPr>
          <p:nvPr>
            <p:ph type="title"/>
          </p:nvPr>
        </p:nvSpPr>
        <p:spPr>
          <a:xfrm>
            <a:off x="994087" y="1130603"/>
            <a:ext cx="3342442" cy="4596794"/>
          </a:xfrm>
        </p:spPr>
        <p:txBody>
          <a:bodyPr anchor="ctr">
            <a:normAutofit/>
          </a:bodyPr>
          <a:lstStyle/>
          <a:p>
            <a:br>
              <a:rPr lang="de-DE" sz="3200" b="1">
                <a:solidFill>
                  <a:srgbClr val="EBEBEB"/>
                </a:solidFill>
                <a:effectLst>
                  <a:outerShdw blurRad="38100" dist="38100" dir="2700000" algn="tl">
                    <a:srgbClr val="000000">
                      <a:alpha val="43137"/>
                    </a:srgbClr>
                  </a:outerShdw>
                </a:effectLst>
              </a:rPr>
            </a:br>
            <a:r>
              <a:rPr lang="de-DE" sz="3200" b="1">
                <a:solidFill>
                  <a:srgbClr val="EBEBEB"/>
                </a:solidFill>
                <a:effectLst>
                  <a:outerShdw blurRad="38100" dist="38100" dir="2700000" algn="tl">
                    <a:srgbClr val="000000">
                      <a:alpha val="43137"/>
                    </a:srgbClr>
                  </a:outerShdw>
                </a:effectLst>
              </a:rPr>
              <a:t>Stubenreinheit</a:t>
            </a:r>
            <a:r>
              <a:rPr lang="de-DE" sz="3200">
                <a:solidFill>
                  <a:srgbClr val="EBEBEB"/>
                </a:solidFill>
              </a:rPr>
              <a:t>	</a:t>
            </a:r>
            <a:br>
              <a:rPr lang="de-DE" sz="3200">
                <a:solidFill>
                  <a:srgbClr val="EBEBEB"/>
                </a:solidFill>
              </a:rPr>
            </a:br>
            <a:endParaRPr lang="de-DE" sz="3200">
              <a:solidFill>
                <a:srgbClr val="EBEBEB"/>
              </a:solidFill>
            </a:endParaRPr>
          </a:p>
        </p:txBody>
      </p:sp>
      <p:sp>
        <p:nvSpPr>
          <p:cNvPr id="3" name="Inhaltsplatzhalter 2">
            <a:extLst>
              <a:ext uri="{FF2B5EF4-FFF2-40B4-BE49-F238E27FC236}">
                <a16:creationId xmlns:a16="http://schemas.microsoft.com/office/drawing/2014/main" id="{CEB3B2B0-E879-E60B-1FE8-236ADB905908}"/>
              </a:ext>
            </a:extLst>
          </p:cNvPr>
          <p:cNvSpPr>
            <a:spLocks noGrp="1"/>
          </p:cNvSpPr>
          <p:nvPr>
            <p:ph idx="1"/>
          </p:nvPr>
        </p:nvSpPr>
        <p:spPr>
          <a:xfrm>
            <a:off x="5290077" y="437513"/>
            <a:ext cx="6478588" cy="5954325"/>
          </a:xfrm>
        </p:spPr>
        <p:txBody>
          <a:bodyPr anchor="ctr">
            <a:normAutofit/>
          </a:bodyPr>
          <a:lstStyle/>
          <a:p>
            <a:pPr>
              <a:lnSpc>
                <a:spcPct val="90000"/>
              </a:lnSpc>
            </a:pPr>
            <a:r>
              <a:rPr lang="de-DE" sz="1600" u="sng">
                <a:latin typeface="Calibri Light" panose="020F0302020204030204" pitchFamily="34" charset="0"/>
                <a:ea typeface="Calibri Light" panose="020F0302020204030204" pitchFamily="34" charset="0"/>
                <a:cs typeface="Calibri Light" panose="020F0302020204030204" pitchFamily="34" charset="0"/>
              </a:rPr>
              <a:t>Wann muss ein Hund sich lösen? </a:t>
            </a:r>
            <a:r>
              <a:rPr lang="de-DE" sz="1600">
                <a:latin typeface="Calibri Light" panose="020F0302020204030204" pitchFamily="34" charset="0"/>
                <a:ea typeface="Calibri Light" panose="020F0302020204030204" pitchFamily="34" charset="0"/>
                <a:cs typeface="Calibri Light" panose="020F0302020204030204" pitchFamily="34" charset="0"/>
              </a:rPr>
              <a:t>Gut beobachten und schnell sein, kann auch verbal signalisiert werden mit z. B. „Musst du raus?“ oder „Pippi?“ Immer ein Signal für ein Verhalten</a:t>
            </a:r>
          </a:p>
          <a:p>
            <a:pPr>
              <a:lnSpc>
                <a:spcPct val="90000"/>
              </a:lnSpc>
            </a:pPr>
            <a:r>
              <a:rPr lang="de-DE" sz="1600">
                <a:latin typeface="Calibri Light" panose="020F0302020204030204" pitchFamily="34" charset="0"/>
                <a:ea typeface="Calibri Light" panose="020F0302020204030204" pitchFamily="34" charset="0"/>
                <a:cs typeface="Calibri Light" panose="020F0302020204030204" pitchFamily="34" charset="0"/>
              </a:rPr>
              <a:t>- nach dem Schlafen</a:t>
            </a:r>
          </a:p>
          <a:p>
            <a:pPr>
              <a:lnSpc>
                <a:spcPct val="90000"/>
              </a:lnSpc>
            </a:pPr>
            <a:r>
              <a:rPr lang="de-DE" sz="1600">
                <a:latin typeface="Calibri Light" panose="020F0302020204030204" pitchFamily="34" charset="0"/>
                <a:ea typeface="Calibri Light" panose="020F0302020204030204" pitchFamily="34" charset="0"/>
                <a:cs typeface="Calibri Light" panose="020F0302020204030204" pitchFamily="34" charset="0"/>
              </a:rPr>
              <a:t>- nach dem Spielen</a:t>
            </a:r>
          </a:p>
          <a:p>
            <a:pPr>
              <a:lnSpc>
                <a:spcPct val="90000"/>
              </a:lnSpc>
            </a:pPr>
            <a:r>
              <a:rPr lang="de-DE" sz="1600">
                <a:latin typeface="Calibri Light" panose="020F0302020204030204" pitchFamily="34" charset="0"/>
                <a:ea typeface="Calibri Light" panose="020F0302020204030204" pitchFamily="34" charset="0"/>
                <a:cs typeface="Calibri Light" panose="020F0302020204030204" pitchFamily="34" charset="0"/>
              </a:rPr>
              <a:t>- nach dem Fressen</a:t>
            </a:r>
          </a:p>
          <a:p>
            <a:pPr>
              <a:lnSpc>
                <a:spcPct val="90000"/>
              </a:lnSpc>
            </a:pPr>
            <a:r>
              <a:rPr lang="de-DE" sz="1600">
                <a:latin typeface="Calibri Light" panose="020F0302020204030204" pitchFamily="34" charset="0"/>
                <a:ea typeface="Calibri Light" panose="020F0302020204030204" pitchFamily="34" charset="0"/>
                <a:cs typeface="Calibri Light" panose="020F0302020204030204" pitchFamily="34" charset="0"/>
              </a:rPr>
              <a:t>Den Hund nicht wecken, um mit ihm rauszugehen. Bitte schlafen lassen – ansonsten wird es ein nervöser Hund. </a:t>
            </a:r>
          </a:p>
          <a:p>
            <a:pPr>
              <a:lnSpc>
                <a:spcPct val="90000"/>
              </a:lnSpc>
            </a:pPr>
            <a:r>
              <a:rPr lang="de-DE" sz="1600">
                <a:latin typeface="Calibri Light" panose="020F0302020204030204" pitchFamily="34" charset="0"/>
                <a:ea typeface="Calibri Light" panose="020F0302020204030204" pitchFamily="34" charset="0"/>
                <a:cs typeface="Calibri Light" panose="020F0302020204030204" pitchFamily="34" charset="0"/>
              </a:rPr>
              <a:t>Den Hund nicht drängeln oder hetzen, dann wird er sein Geschäft nicht erledigen.</a:t>
            </a:r>
          </a:p>
          <a:p>
            <a:pPr>
              <a:lnSpc>
                <a:spcPct val="90000"/>
              </a:lnSpc>
            </a:pPr>
            <a:r>
              <a:rPr lang="de-DE" sz="1600">
                <a:latin typeface="Calibri Light" panose="020F0302020204030204" pitchFamily="34" charset="0"/>
                <a:ea typeface="Calibri Light" panose="020F0302020204030204" pitchFamily="34" charset="0"/>
                <a:cs typeface="Calibri Light" panose="020F0302020204030204" pitchFamily="34" charset="0"/>
              </a:rPr>
              <a:t>Sollte er doch mal im Haus oder in der Wohnung sich lösen, dann Kommentarlos entfernen. Nicht den Hund ermahnen, ausschimpfen oder genervt sein. Atmen und Lappen holen. </a:t>
            </a:r>
            <a:r>
              <a:rPr lang="de-DE" sz="1600" i="0">
                <a:effectLst/>
                <a:latin typeface="Calibri Light" panose="020F0302020204030204" pitchFamily="34" charset="0"/>
                <a:ea typeface="Calibri Light" panose="020F0302020204030204" pitchFamily="34" charset="0"/>
                <a:cs typeface="Calibri Light" panose="020F0302020204030204" pitchFamily="34" charset="0"/>
              </a:rPr>
              <a:t>😉 </a:t>
            </a:r>
            <a:r>
              <a:rPr lang="de-DE" sz="1600">
                <a:latin typeface="Calibri Light" panose="020F0302020204030204" pitchFamily="34" charset="0"/>
                <a:ea typeface="Calibri Light" panose="020F0302020204030204" pitchFamily="34" charset="0"/>
                <a:cs typeface="Calibri Light" panose="020F0302020204030204" pitchFamily="34" charset="0"/>
              </a:rPr>
              <a:t>Der Hund weiß nicht, warum sein Mensch gerade diesen aggressiv riechenden Hormoncocktail ausschüttet. Böser Gesichtsausdruck wirkt auch bedrohlich. Mythos: Der Hund weiß genau, was er getan hat. Nein: denn auch für Bestrafung gilt die 1-2 Sekunden-Regel, der Hund versucht seinen Menschen positiv zu stimmen, mit Beschwichtigungssignale: Blinzeln, geduckte Körperhaltung, eingezogene Rute, evtl. Meideverhalten, Flucht. Achtung: Tierschutz! Schmerzen-Leiden-Schäden</a:t>
            </a:r>
          </a:p>
        </p:txBody>
      </p:sp>
    </p:spTree>
    <p:extLst>
      <p:ext uri="{BB962C8B-B14F-4D97-AF65-F5344CB8AC3E}">
        <p14:creationId xmlns:p14="http://schemas.microsoft.com/office/powerpoint/2010/main" val="119574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2B2F2-1ADE-577A-EB55-29374B69A107}"/>
              </a:ext>
            </a:extLst>
          </p:cNvPr>
          <p:cNvSpPr>
            <a:spLocks noGrp="1"/>
          </p:cNvSpPr>
          <p:nvPr>
            <p:ph type="title"/>
          </p:nvPr>
        </p:nvSpPr>
        <p:spPr>
          <a:xfrm>
            <a:off x="994087" y="1130603"/>
            <a:ext cx="3342442" cy="4596794"/>
          </a:xfrm>
        </p:spPr>
        <p:txBody>
          <a:bodyPr anchor="ctr">
            <a:normAutofit/>
          </a:bodyPr>
          <a:lstStyle/>
          <a:p>
            <a:r>
              <a:rPr lang="de-DE" sz="3200" b="1">
                <a:solidFill>
                  <a:srgbClr val="EBEBEB"/>
                </a:solidFill>
              </a:rPr>
              <a:t>Ausgeben 1</a:t>
            </a:r>
            <a:r>
              <a:rPr lang="de-DE" sz="3200">
                <a:solidFill>
                  <a:srgbClr val="EBEBEB"/>
                </a:solidFill>
              </a:rPr>
              <a:t>, während dem Spielen</a:t>
            </a:r>
          </a:p>
        </p:txBody>
      </p:sp>
      <p:sp>
        <p:nvSpPr>
          <p:cNvPr id="3" name="Inhaltsplatzhalter 2">
            <a:extLst>
              <a:ext uri="{FF2B5EF4-FFF2-40B4-BE49-F238E27FC236}">
                <a16:creationId xmlns:a16="http://schemas.microsoft.com/office/drawing/2014/main" id="{E25805B9-E200-83BB-0755-C3AB8357463F}"/>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de-DE" sz="1700">
                <a:latin typeface="Calibri Light" panose="020F0302020204030204" pitchFamily="34" charset="0"/>
                <a:ea typeface="Calibri Light" panose="020F0302020204030204" pitchFamily="34" charset="0"/>
                <a:cs typeface="Calibri Light" panose="020F0302020204030204" pitchFamily="34" charset="0"/>
              </a:rPr>
              <a:t>Du spielst mit deinem Hund</a:t>
            </a:r>
          </a:p>
          <a:p>
            <a:pPr>
              <a:lnSpc>
                <a:spcPct val="90000"/>
              </a:lnSpc>
            </a:pPr>
            <a:r>
              <a:rPr lang="de-DE" sz="1700">
                <a:latin typeface="Calibri Light" panose="020F0302020204030204" pitchFamily="34" charset="0"/>
                <a:ea typeface="Calibri Light" panose="020F0302020204030204" pitchFamily="34" charset="0"/>
                <a:cs typeface="Calibri Light" panose="020F0302020204030204" pitchFamily="34" charset="0"/>
              </a:rPr>
              <a:t>Wenn du den Gegenstand haben möchtest, wird das Spiel von dir aus immer langweiliger, du bewegst das Spielzeug nicht mehr und greifst näher in Richtung Hundeschnauze, vorsicht bei den Haaren</a:t>
            </a:r>
          </a:p>
          <a:p>
            <a:pPr>
              <a:lnSpc>
                <a:spcPct val="90000"/>
              </a:lnSpc>
            </a:pPr>
            <a:r>
              <a:rPr lang="de-DE" sz="1700">
                <a:latin typeface="Calibri Light" panose="020F0302020204030204" pitchFamily="34" charset="0"/>
                <a:ea typeface="Calibri Light" panose="020F0302020204030204" pitchFamily="34" charset="0"/>
                <a:cs typeface="Calibri Light" panose="020F0302020204030204" pitchFamily="34" charset="0"/>
              </a:rPr>
              <a:t>Lässt dein Hund los startet das Spiel erneut</a:t>
            </a:r>
          </a:p>
          <a:p>
            <a:pPr>
              <a:lnSpc>
                <a:spcPct val="90000"/>
              </a:lnSpc>
            </a:pPr>
            <a:r>
              <a:rPr lang="de-DE" sz="1700">
                <a:latin typeface="Calibri Light" panose="020F0302020204030204" pitchFamily="34" charset="0"/>
                <a:ea typeface="Calibri Light" panose="020F0302020204030204" pitchFamily="34" charset="0"/>
                <a:cs typeface="Calibri Light" panose="020F0302020204030204" pitchFamily="34" charset="0"/>
              </a:rPr>
              <a:t>Nach 3 erfolgreichen Versuchen kannst du ein neutrales Signal wie „Aus“ verwenden oder Drop it oder was du möchtest</a:t>
            </a:r>
          </a:p>
          <a:p>
            <a:pPr marL="0" indent="0">
              <a:lnSpc>
                <a:spcPct val="90000"/>
              </a:lnSpc>
              <a:buNone/>
            </a:pPr>
            <a:r>
              <a:rPr lang="de-DE" sz="1700">
                <a:latin typeface="Calibri Light" panose="020F0302020204030204" pitchFamily="34" charset="0"/>
                <a:ea typeface="Calibri Light" panose="020F0302020204030204" pitchFamily="34" charset="0"/>
                <a:cs typeface="Calibri Light" panose="020F0302020204030204" pitchFamily="34" charset="0"/>
              </a:rPr>
              <a:t>Klappt die Übung nicht und er rennt mit dem Spielzeug davon, empfehle ich dir einen anderen Trainingsplan, er versucht die Ressource in Sicherheit zu bringen. Beachte zuerst nur mit Objekten zu trainieren, die dein Hund auch haben darf. Verwende das Signal noch nicht bei Objekten, die er sofort ausspucken muss. Bitte vorher alles wegräumen. Nach dem Aus oder Drop it Signal taucht das Spielzeug sofort wieder im Spiel auf. Trainiere 3 witzige Durchgänge für ca. 14 Tage. Baue dann zwischendurch mal ein anderes Spielzeug im Training ein, aber nicht während einem Durchgang tauschen.</a:t>
            </a:r>
          </a:p>
          <a:p>
            <a:pPr marL="0" indent="0">
              <a:lnSpc>
                <a:spcPct val="90000"/>
              </a:lnSpc>
              <a:buNone/>
            </a:pPr>
            <a:endParaRPr lang="de-DE" sz="1700"/>
          </a:p>
        </p:txBody>
      </p:sp>
    </p:spTree>
    <p:extLst>
      <p:ext uri="{BB962C8B-B14F-4D97-AF65-F5344CB8AC3E}">
        <p14:creationId xmlns:p14="http://schemas.microsoft.com/office/powerpoint/2010/main" val="327037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1026190-6B62-46DB-B5FF-9E0FF9BDC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6DA0389-D66E-4727-8EFB-E60E6C412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4693" y="870265"/>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1D64490-33FB-FA3C-C52A-D00156C6CA7C}"/>
              </a:ext>
            </a:extLst>
          </p:cNvPr>
          <p:cNvSpPr>
            <a:spLocks noGrp="1"/>
          </p:cNvSpPr>
          <p:nvPr>
            <p:ph type="title"/>
          </p:nvPr>
        </p:nvSpPr>
        <p:spPr>
          <a:xfrm>
            <a:off x="1629751" y="1118473"/>
            <a:ext cx="8924392" cy="1037867"/>
          </a:xfrm>
        </p:spPr>
        <p:txBody>
          <a:bodyPr>
            <a:normAutofit/>
          </a:bodyPr>
          <a:lstStyle/>
          <a:p>
            <a:pPr algn="ctr"/>
            <a:r>
              <a:rPr lang="de-DE"/>
              <a:t>Ausgeben von Fressbarem</a:t>
            </a:r>
          </a:p>
        </p:txBody>
      </p:sp>
      <p:sp>
        <p:nvSpPr>
          <p:cNvPr id="14" name="Rectangle 6">
            <a:extLst>
              <a:ext uri="{FF2B5EF4-FFF2-40B4-BE49-F238E27FC236}">
                <a16:creationId xmlns:a16="http://schemas.microsoft.com/office/drawing/2014/main" id="{B24A3A03-2C4E-45B5-B388-FAD638CDF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8" y="66226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6019204-6394-B404-2607-E18FDC203F12}"/>
              </a:ext>
            </a:extLst>
          </p:cNvPr>
          <p:cNvSpPr>
            <a:spLocks noGrp="1"/>
          </p:cNvSpPr>
          <p:nvPr>
            <p:ph idx="1"/>
          </p:nvPr>
        </p:nvSpPr>
        <p:spPr>
          <a:xfrm>
            <a:off x="1959310" y="2924174"/>
            <a:ext cx="8273380" cy="2828925"/>
          </a:xfrm>
        </p:spPr>
        <p:txBody>
          <a:bodyPr>
            <a:normAutofit/>
          </a:bodyPr>
          <a:lstStyle/>
          <a:p>
            <a:r>
              <a:rPr lang="de-DE" sz="1900"/>
              <a:t>Mache zuvor die Übung wie beschrieben</a:t>
            </a:r>
          </a:p>
          <a:p>
            <a:r>
              <a:rPr lang="de-DE" sz="1900"/>
              <a:t>Vermeide gewaltsames Entfernen von Gegenständen aus dem Maul, denn damit beansprucht der Mensch die Ressource und dein Hund wird noch schneller </a:t>
            </a:r>
            <a:r>
              <a:rPr lang="de-DE" sz="1900" err="1"/>
              <a:t>abschlucken</a:t>
            </a:r>
            <a:r>
              <a:rPr lang="de-DE" sz="1900"/>
              <a:t>, wenn du es doch machst dann halte was zum Tausch bereit </a:t>
            </a:r>
          </a:p>
          <a:p>
            <a:endParaRPr lang="de-DE" sz="1900"/>
          </a:p>
          <a:p>
            <a:r>
              <a:rPr lang="de-DE" sz="1900"/>
              <a:t>BEACHTE: Gebt Signale nur einmal und nur dann wenn du genau siehst, dein Hund kann auf das Signal reagieren da wenig abgelenkt und kennt dein Hund das Signal, also wurde es schon trainiert?</a:t>
            </a:r>
          </a:p>
        </p:txBody>
      </p:sp>
    </p:spTree>
    <p:extLst>
      <p:ext uri="{BB962C8B-B14F-4D97-AF65-F5344CB8AC3E}">
        <p14:creationId xmlns:p14="http://schemas.microsoft.com/office/powerpoint/2010/main" val="64319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1EBD89-5F62-3591-EBE5-2DBB3D50AD83}"/>
              </a:ext>
            </a:extLst>
          </p:cNvPr>
          <p:cNvSpPr>
            <a:spLocks noGrp="1"/>
          </p:cNvSpPr>
          <p:nvPr>
            <p:ph type="title"/>
          </p:nvPr>
        </p:nvSpPr>
        <p:spPr/>
        <p:txBody>
          <a:bodyPr/>
          <a:lstStyle/>
          <a:p>
            <a:r>
              <a:rPr lang="de-DE"/>
              <a:t>Ausübung - Baa</a:t>
            </a:r>
          </a:p>
        </p:txBody>
      </p:sp>
      <p:sp>
        <p:nvSpPr>
          <p:cNvPr id="3" name="Inhaltsplatzhalter 2">
            <a:extLst>
              <a:ext uri="{FF2B5EF4-FFF2-40B4-BE49-F238E27FC236}">
                <a16:creationId xmlns:a16="http://schemas.microsoft.com/office/drawing/2014/main" id="{2D44CE0F-1B27-78E9-22D8-028B33197175}"/>
              </a:ext>
            </a:extLst>
          </p:cNvPr>
          <p:cNvSpPr>
            <a:spLocks noGrp="1"/>
          </p:cNvSpPr>
          <p:nvPr>
            <p:ph idx="1"/>
          </p:nvPr>
        </p:nvSpPr>
        <p:spPr/>
        <p:txBody>
          <a:bodyPr/>
          <a:lstStyle/>
          <a:p>
            <a:r>
              <a:rPr lang="de-DE"/>
              <a:t>Mehrere Leckerchen werfen und Baa sagen</a:t>
            </a:r>
          </a:p>
        </p:txBody>
      </p:sp>
    </p:spTree>
    <p:extLst>
      <p:ext uri="{BB962C8B-B14F-4D97-AF65-F5344CB8AC3E}">
        <p14:creationId xmlns:p14="http://schemas.microsoft.com/office/powerpoint/2010/main" val="2129229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8D7C7-9EC0-5CA9-726B-F6168F9FBE9E}"/>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000" b="0" i="0" kern="1200" err="1">
                <a:solidFill>
                  <a:srgbClr val="EBEBEB"/>
                </a:solidFill>
                <a:latin typeface="+mj-lt"/>
                <a:ea typeface="+mj-ea"/>
                <a:cs typeface="+mj-cs"/>
              </a:rPr>
              <a:t>Ausübung</a:t>
            </a:r>
            <a:r>
              <a:rPr lang="en-US" sz="3000" b="0" i="0" kern="1200">
                <a:solidFill>
                  <a:srgbClr val="EBEBEB"/>
                </a:solidFill>
                <a:latin typeface="+mj-lt"/>
                <a:ea typeface="+mj-ea"/>
                <a:cs typeface="+mj-cs"/>
              </a:rPr>
              <a:t> mit 10 </a:t>
            </a:r>
            <a:r>
              <a:rPr lang="en-US" sz="3000" b="0" i="0" kern="1200" err="1">
                <a:solidFill>
                  <a:srgbClr val="EBEBEB"/>
                </a:solidFill>
                <a:latin typeface="+mj-lt"/>
                <a:ea typeface="+mj-ea"/>
                <a:cs typeface="+mj-cs"/>
              </a:rPr>
              <a:t>verschiedenen</a:t>
            </a:r>
            <a:r>
              <a:rPr lang="en-US" sz="3000" b="0" i="0" kern="1200">
                <a:solidFill>
                  <a:srgbClr val="EBEBEB"/>
                </a:solidFill>
                <a:latin typeface="+mj-lt"/>
                <a:ea typeface="+mj-ea"/>
                <a:cs typeface="+mj-cs"/>
              </a:rPr>
              <a:t> Gegenständen</a:t>
            </a:r>
          </a:p>
        </p:txBody>
      </p:sp>
      <p:pic>
        <p:nvPicPr>
          <p:cNvPr id="5" name="Inhaltsplatzhalter 4" descr="Ein Bild, das Schuhwerk, Spielzeug, Kinderkunst, Person enthält.&#10;&#10;KI-generierte Inhalte können fehlerhaft sein.">
            <a:extLst>
              <a:ext uri="{FF2B5EF4-FFF2-40B4-BE49-F238E27FC236}">
                <a16:creationId xmlns:a16="http://schemas.microsoft.com/office/drawing/2014/main" id="{B4C163D9-D54C-5A42-C586-85C310BB05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378" y="1113063"/>
            <a:ext cx="6171677"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47358873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22AD919-4321-6C48-19BC-7DB5479AEF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6EE7CF-4F79-9591-AB1E-E857AC5430C8}"/>
              </a:ext>
            </a:extLst>
          </p:cNvPr>
          <p:cNvSpPr>
            <a:spLocks noGrp="1"/>
          </p:cNvSpPr>
          <p:nvPr>
            <p:ph type="title"/>
          </p:nvPr>
        </p:nvSpPr>
        <p:spPr/>
        <p:txBody>
          <a:bodyPr/>
          <a:lstStyle/>
          <a:p>
            <a:r>
              <a:rPr lang="de-DE" dirty="0">
                <a:solidFill>
                  <a:schemeClr val="bg1"/>
                </a:solidFill>
              </a:rPr>
              <a:t>Tipps</a:t>
            </a:r>
          </a:p>
        </p:txBody>
      </p:sp>
      <p:sp>
        <p:nvSpPr>
          <p:cNvPr id="3" name="Textfeld 2">
            <a:extLst>
              <a:ext uri="{FF2B5EF4-FFF2-40B4-BE49-F238E27FC236}">
                <a16:creationId xmlns:a16="http://schemas.microsoft.com/office/drawing/2014/main" id="{6B51B90F-37C8-BBF1-23F4-762C8CDBC5A5}"/>
              </a:ext>
            </a:extLst>
          </p:cNvPr>
          <p:cNvSpPr txBox="1"/>
          <p:nvPr/>
        </p:nvSpPr>
        <p:spPr>
          <a:xfrm>
            <a:off x="855535" y="2441834"/>
            <a:ext cx="10687664" cy="2893100"/>
          </a:xfrm>
          <a:prstGeom prst="rect">
            <a:avLst/>
          </a:prstGeom>
          <a:noFill/>
        </p:spPr>
        <p:txBody>
          <a:bodyPr wrap="square" rtlCol="0">
            <a:spAutoFit/>
          </a:bodyPr>
          <a:lstStyle/>
          <a:p>
            <a:pPr marL="285750" indent="-285750">
              <a:buFont typeface="Arial" panose="020B0604020202020204" pitchFamily="34" charset="0"/>
              <a:buChar char="•"/>
            </a:pPr>
            <a:r>
              <a:rPr lang="de-DE" sz="1400" dirty="0">
                <a:solidFill>
                  <a:schemeClr val="bg1"/>
                </a:solidFill>
              </a:rPr>
              <a:t>Setz dich beim Spaziergang mal hin, nimm eine Decke mit, übe zu Hause mit der Decke, setz dich einfach mal mit Decke auf den Boden</a:t>
            </a:r>
          </a:p>
          <a:p>
            <a:pPr marL="285750" indent="-285750">
              <a:buFont typeface="Arial" panose="020B0604020202020204" pitchFamily="34" charset="0"/>
              <a:buChar char="•"/>
            </a:pPr>
            <a:r>
              <a:rPr lang="de-DE" sz="1400" dirty="0">
                <a:solidFill>
                  <a:schemeClr val="bg1"/>
                </a:solidFill>
              </a:rPr>
              <a:t>Kombiniere Handtarget und Deckentraining</a:t>
            </a:r>
          </a:p>
          <a:p>
            <a:pPr marL="285750" indent="-285750">
              <a:buFont typeface="Arial" panose="020B0604020202020204" pitchFamily="34" charset="0"/>
              <a:buChar char="•"/>
            </a:pPr>
            <a:r>
              <a:rPr lang="de-DE" sz="1400" dirty="0">
                <a:solidFill>
                  <a:schemeClr val="bg1"/>
                </a:solidFill>
              </a:rPr>
              <a:t>Hund im Auto sichern</a:t>
            </a:r>
          </a:p>
          <a:p>
            <a:pPr marL="285750" indent="-285750">
              <a:buFont typeface="Arial" panose="020B0604020202020204" pitchFamily="34" charset="0"/>
              <a:buChar char="•"/>
            </a:pPr>
            <a:r>
              <a:rPr lang="de-DE" sz="1400" dirty="0">
                <a:solidFill>
                  <a:schemeClr val="bg1"/>
                </a:solidFill>
              </a:rPr>
              <a:t>Ruhiges Verhalten belohnen</a:t>
            </a:r>
          </a:p>
          <a:p>
            <a:pPr marL="285750" indent="-285750">
              <a:buFont typeface="Arial" panose="020B0604020202020204" pitchFamily="34" charset="0"/>
              <a:buChar char="•"/>
            </a:pPr>
            <a:r>
              <a:rPr lang="de-DE" sz="1400" dirty="0">
                <a:solidFill>
                  <a:schemeClr val="bg1"/>
                </a:solidFill>
              </a:rPr>
              <a:t>Trainiere drinnen mit Geschirr, wenn eine Übung noch nicht zuverlässig funktioniert, dann übe noch etwas mehr und trainiere Schritt für Schritt nach dem Trainingsplan, notiere im Trainingstagebuch wann was wo wie funktioniert hat</a:t>
            </a:r>
          </a:p>
          <a:p>
            <a:pPr marL="285750" indent="-285750">
              <a:buFont typeface="Arial" panose="020B0604020202020204" pitchFamily="34" charset="0"/>
              <a:buChar char="•"/>
            </a:pPr>
            <a:r>
              <a:rPr lang="de-DE" sz="1400" dirty="0">
                <a:solidFill>
                  <a:schemeClr val="bg1"/>
                </a:solidFill>
              </a:rPr>
              <a:t>Bricht der Hund die Übung ab, dann filme deine Session evtl. hat er etwas nicht verstanden</a:t>
            </a:r>
          </a:p>
          <a:p>
            <a:pPr marL="285750" indent="-285750">
              <a:buFont typeface="Arial" panose="020B0604020202020204" pitchFamily="34" charset="0"/>
              <a:buChar char="•"/>
            </a:pPr>
            <a:r>
              <a:rPr lang="de-DE" sz="1400" dirty="0">
                <a:solidFill>
                  <a:schemeClr val="bg1"/>
                </a:solidFill>
              </a:rPr>
              <a:t>Jeden Tag 3 Minuten Training pro Session reicht, gerne über den Tag mehrmals wiederholen</a:t>
            </a:r>
          </a:p>
          <a:p>
            <a:pPr marL="285750" indent="-285750">
              <a:buFont typeface="Arial" panose="020B0604020202020204" pitchFamily="34" charset="0"/>
              <a:buChar char="•"/>
            </a:pPr>
            <a:r>
              <a:rPr lang="de-DE" sz="1400" dirty="0">
                <a:solidFill>
                  <a:schemeClr val="bg1"/>
                </a:solidFill>
              </a:rPr>
              <a:t>Kleinschrittige Übungseinheiten </a:t>
            </a:r>
            <a:r>
              <a:rPr lang="de-DE" sz="1400" dirty="0" err="1">
                <a:solidFill>
                  <a:schemeClr val="bg1"/>
                </a:solidFill>
              </a:rPr>
              <a:t>max</a:t>
            </a:r>
            <a:r>
              <a:rPr lang="de-DE" sz="1400" dirty="0">
                <a:solidFill>
                  <a:schemeClr val="bg1"/>
                </a:solidFill>
              </a:rPr>
              <a:t> 3 Minuten /Spaziergang mit Kind – anderem Hund Kinderwagen Über eine Hängebrücke gehen</a:t>
            </a:r>
          </a:p>
          <a:p>
            <a:pPr marL="285750" indent="-285750">
              <a:buFont typeface="Arial" panose="020B0604020202020204" pitchFamily="34" charset="0"/>
              <a:buChar char="•"/>
            </a:pPr>
            <a:endParaRPr lang="de-DE" sz="1400" dirty="0">
              <a:solidFill>
                <a:schemeClr val="bg1"/>
              </a:solidFill>
            </a:endParaRPr>
          </a:p>
          <a:p>
            <a:pPr marL="285750" indent="-285750">
              <a:buFont typeface="Arial" panose="020B0604020202020204" pitchFamily="34" charset="0"/>
              <a:buChar char="•"/>
            </a:pPr>
            <a:r>
              <a:rPr lang="de-DE" sz="1400" dirty="0">
                <a:solidFill>
                  <a:schemeClr val="bg1"/>
                </a:solidFill>
              </a:rPr>
              <a:t>Für mehr Sicherheit erstelle ich euch noch einen Plan was Benji alles lernen darf</a:t>
            </a:r>
          </a:p>
          <a:p>
            <a:pPr marL="285750" indent="-285750">
              <a:buFont typeface="Arial" panose="020B0604020202020204" pitchFamily="34" charset="0"/>
              <a:buChar char="•"/>
            </a:pPr>
            <a:r>
              <a:rPr lang="de-DE" sz="1400" dirty="0">
                <a:solidFill>
                  <a:schemeClr val="bg1"/>
                </a:solidFill>
              </a:rPr>
              <a:t>(Bank, See, Gitter, Windräder, kurzer Spaziergang durch die Stadt – </a:t>
            </a:r>
            <a:r>
              <a:rPr lang="de-DE" sz="1400" dirty="0" err="1">
                <a:solidFill>
                  <a:schemeClr val="bg1"/>
                </a:solidFill>
              </a:rPr>
              <a:t>max</a:t>
            </a:r>
            <a:r>
              <a:rPr lang="de-DE" sz="1400" dirty="0">
                <a:solidFill>
                  <a:schemeClr val="bg1"/>
                </a:solidFill>
              </a:rPr>
              <a:t> 5 Minuten…)</a:t>
            </a:r>
          </a:p>
        </p:txBody>
      </p:sp>
    </p:spTree>
    <p:extLst>
      <p:ext uri="{BB962C8B-B14F-4D97-AF65-F5344CB8AC3E}">
        <p14:creationId xmlns:p14="http://schemas.microsoft.com/office/powerpoint/2010/main" val="2883447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354716A-0477-AB44-8EE6-24E1C59D2736}"/>
              </a:ext>
            </a:extLst>
          </p:cNvPr>
          <p:cNvSpPr txBox="1"/>
          <p:nvPr/>
        </p:nvSpPr>
        <p:spPr>
          <a:xfrm>
            <a:off x="994087" y="1130603"/>
            <a:ext cx="3342442" cy="4596794"/>
          </a:xfrm>
          <a:prstGeom prst="rect">
            <a:avLst/>
          </a:prstGeom>
        </p:spPr>
        <p:txBody>
          <a:bodyPr vert="horz" lIns="91440" tIns="45720" rIns="91440" bIns="45720" rtlCol="0" anchor="ctr">
            <a:normAutofit/>
          </a:bodyPr>
          <a:lstStyle/>
          <a:p>
            <a:pPr defTabSz="457200">
              <a:spcBef>
                <a:spcPct val="0"/>
              </a:spcBef>
              <a:spcAft>
                <a:spcPts val="600"/>
              </a:spcAft>
            </a:pPr>
            <a:r>
              <a:rPr lang="en-US" sz="3200" cap="all">
                <a:solidFill>
                  <a:srgbClr val="EBEBEB"/>
                </a:solidFill>
                <a:latin typeface="+mj-lt"/>
                <a:ea typeface="+mj-ea"/>
                <a:cs typeface="+mj-cs"/>
              </a:rPr>
              <a:t>Teil 1 Ausgeben  </a:t>
            </a:r>
          </a:p>
          <a:p>
            <a:pPr defTabSz="457200">
              <a:spcBef>
                <a:spcPct val="0"/>
              </a:spcBef>
              <a:spcAft>
                <a:spcPts val="600"/>
              </a:spcAft>
            </a:pPr>
            <a:r>
              <a:rPr lang="en-US" sz="3200" b="1" cap="all">
                <a:solidFill>
                  <a:srgbClr val="EBEBEB"/>
                </a:solidFill>
                <a:latin typeface="+mj-lt"/>
                <a:ea typeface="+mj-ea"/>
                <a:cs typeface="+mj-cs"/>
              </a:rPr>
              <a:t>Ziel: Dein Hund </a:t>
            </a:r>
            <a:r>
              <a:rPr lang="en-US" sz="3200" b="1" cap="all" err="1">
                <a:solidFill>
                  <a:srgbClr val="EBEBEB"/>
                </a:solidFill>
                <a:latin typeface="+mj-lt"/>
                <a:ea typeface="+mj-ea"/>
                <a:cs typeface="+mj-cs"/>
              </a:rPr>
              <a:t>gibt</a:t>
            </a:r>
            <a:r>
              <a:rPr lang="en-US" sz="3200" b="1" cap="all">
                <a:solidFill>
                  <a:srgbClr val="EBEBEB"/>
                </a:solidFill>
                <a:latin typeface="+mj-lt"/>
                <a:ea typeface="+mj-ea"/>
                <a:cs typeface="+mj-cs"/>
              </a:rPr>
              <a:t> auf Signal einen Gegenstand </a:t>
            </a:r>
            <a:r>
              <a:rPr lang="en-US" sz="3200" b="1" cap="all" err="1">
                <a:solidFill>
                  <a:srgbClr val="EBEBEB"/>
                </a:solidFill>
                <a:latin typeface="+mj-lt"/>
                <a:ea typeface="+mj-ea"/>
                <a:cs typeface="+mj-cs"/>
              </a:rPr>
              <a:t>direkt</a:t>
            </a:r>
            <a:r>
              <a:rPr lang="en-US" sz="3200" b="1" cap="all">
                <a:solidFill>
                  <a:srgbClr val="EBEBEB"/>
                </a:solidFill>
                <a:latin typeface="+mj-lt"/>
                <a:ea typeface="+mj-ea"/>
                <a:cs typeface="+mj-cs"/>
              </a:rPr>
              <a:t> </a:t>
            </a:r>
            <a:r>
              <a:rPr lang="en-US" sz="3200" b="1" cap="all" err="1">
                <a:solidFill>
                  <a:srgbClr val="EBEBEB"/>
                </a:solidFill>
                <a:latin typeface="+mj-lt"/>
                <a:ea typeface="+mj-ea"/>
                <a:cs typeface="+mj-cs"/>
              </a:rPr>
              <a:t>aus</a:t>
            </a:r>
            <a:r>
              <a:rPr lang="en-US" sz="3200" cap="all" err="1">
                <a:solidFill>
                  <a:srgbClr val="EBEBEB"/>
                </a:solidFill>
                <a:latin typeface="+mj-lt"/>
                <a:ea typeface="+mj-ea"/>
                <a:cs typeface="+mj-cs"/>
              </a:rPr>
              <a:t>.</a:t>
            </a:r>
            <a:endParaRPr lang="en-US" sz="3200" cap="all">
              <a:solidFill>
                <a:srgbClr val="EBEBEB"/>
              </a:solidFill>
              <a:latin typeface="+mj-lt"/>
              <a:ea typeface="+mj-ea"/>
              <a:cs typeface="+mj-cs"/>
            </a:endParaRPr>
          </a:p>
        </p:txBody>
      </p:sp>
      <p:sp>
        <p:nvSpPr>
          <p:cNvPr id="3" name="Textfeld 2">
            <a:extLst>
              <a:ext uri="{FF2B5EF4-FFF2-40B4-BE49-F238E27FC236}">
                <a16:creationId xmlns:a16="http://schemas.microsoft.com/office/drawing/2014/main" id="{4EB803EC-FC5D-64EC-091B-BE710FB2F2B3}"/>
              </a:ext>
            </a:extLst>
          </p:cNvPr>
          <p:cNvSpPr txBox="1"/>
          <p:nvPr/>
        </p:nvSpPr>
        <p:spPr>
          <a:xfrm>
            <a:off x="5290077" y="437513"/>
            <a:ext cx="5502614" cy="5954325"/>
          </a:xfrm>
          <a:prstGeom prst="rect">
            <a:avLst/>
          </a:prstGeom>
        </p:spPr>
        <p:txBody>
          <a:bodyPr vert="horz" lIns="91440" tIns="45720" rIns="91440" bIns="45720" rtlCol="0" anchor="ctr">
            <a:normAutofit/>
          </a:bodyPr>
          <a:lstStyle/>
          <a:p>
            <a:pPr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Material: 10 unterschiedliche Gegenstände von Gabel, Buch, Taschenlampe, Kugelschreiber bis Plüschtier mit unterschiedlichem Wert für deinen Hund, besonders tolle Leckerchen      Signalbeispiele: Danke, Drop it, Merci, Aus…</a:t>
            </a:r>
          </a:p>
          <a:p>
            <a:pPr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Wir benötigen die richtige Stimmungslage, damit dein Hund gerne etwas hergibt, was er eigentlich behalten möchte. Ordne die Gegenstände von 1 eher unattraktiv bis 10 sehr attraktiv. Jeder Übungsschritt besteht aus 2 Phasen, belohne deinen Hund dafür, dass er das Richtige macht. Wenn du sicher bist, dass er den Gegenstand sofort ausgibt, nimmst du das Signal dazu.</a:t>
            </a:r>
          </a:p>
          <a:p>
            <a:pPr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1ter Schritt: Der Einstieg Starte in einer ruhigen Situation, wenn möglich liegt dein Hund. </a:t>
            </a:r>
          </a:p>
          <a:p>
            <a:pPr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Phase ohne Signal: halte deinem Hund einen uninteressanten Gegenstand hin, wenn er hineinbeißt, wartest du ruhig ab, bis er ihn wieder loslässt. Markere mit Yes, das Loslassen, nimm den Gegenstand und gib deinem Hund ein ganz tolles Leckerchen. Gib ihm den Gegenstand zurück und starte von vorne. Lässt dein Hund nach dem Greifen den Gegenstand immer wieder los, bist du bereit für </a:t>
            </a:r>
          </a:p>
          <a:p>
            <a:pPr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Phase 2 mit Signal: gehe vor wie bisher, Beispiel mit „Drop it“</a:t>
            </a:r>
          </a:p>
          <a:p>
            <a:pPr marL="342900" lvl="0"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Du gibst deinem Hund den Gegenstand</a:t>
            </a:r>
          </a:p>
          <a:p>
            <a:pPr marL="342900" lvl="0"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Du sagst Drop it</a:t>
            </a:r>
          </a:p>
          <a:p>
            <a:pPr marL="342900" lvl="0"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Dein Hund lässt den Gegenstand (sowieso) los</a:t>
            </a:r>
          </a:p>
          <a:p>
            <a:pPr marL="342900" lvl="0"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Du markerst mit „YES“</a:t>
            </a:r>
          </a:p>
          <a:p>
            <a:pPr marL="342900" lvl="0"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Du nimmst den Gegenstand und</a:t>
            </a:r>
          </a:p>
          <a:p>
            <a:pPr marL="342900" lvl="0"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Du gibst deinem Hund einen Leckerbissen</a:t>
            </a:r>
          </a:p>
          <a:p>
            <a:pPr marL="342900" lvl="0"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Und du gibst auch gleich den Gegenstand wieder zurück</a:t>
            </a:r>
          </a:p>
          <a:p>
            <a:pPr indent="-228600" defTabSz="457200">
              <a:lnSpc>
                <a:spcPct val="90000"/>
              </a:lnSpc>
              <a:spcBef>
                <a:spcPts val="1000"/>
              </a:spcBef>
              <a:buClr>
                <a:schemeClr val="accent1"/>
              </a:buClr>
              <a:buSzPct val="80000"/>
              <a:buFont typeface="Wingdings 3" charset="2"/>
              <a:buChar char=""/>
            </a:pPr>
            <a:r>
              <a:rPr lang="en-US" sz="1000" cap="all">
                <a:solidFill>
                  <a:schemeClr val="tx1">
                    <a:lumMod val="75000"/>
                    <a:lumOff val="25000"/>
                  </a:schemeClr>
                </a:solidFill>
              </a:rPr>
              <a:t>Um einen flüssigen Ablauf zu erhalten, kannst du zuerst eine Trockenübung starten. Starte dann mit deinem Hund und übe den ersten Schritt mit beiden Phasen und allen 10 Gegenständen. Gebe erst das Signal, wenn dein Hund ganz locker den Gegenstand ausgeben kann. Übe das so lange, bis er es locker schafft, das kann von 3-30 Übungen sein.</a:t>
            </a:r>
          </a:p>
        </p:txBody>
      </p:sp>
      <p:sp>
        <p:nvSpPr>
          <p:cNvPr id="4" name="Foliennummernplatzhalter 3">
            <a:extLst>
              <a:ext uri="{FF2B5EF4-FFF2-40B4-BE49-F238E27FC236}">
                <a16:creationId xmlns:a16="http://schemas.microsoft.com/office/drawing/2014/main" id="{C16B5BD8-9F27-56A9-1704-88ACE757475C}"/>
              </a:ext>
            </a:extLst>
          </p:cNvPr>
          <p:cNvSpPr>
            <a:spLocks noGrp="1"/>
          </p:cNvSpPr>
          <p:nvPr>
            <p:ph type="sldNum" sz="quarter" idx="12"/>
          </p:nvPr>
        </p:nvSpPr>
        <p:spPr>
          <a:xfrm>
            <a:off x="10792691" y="6391838"/>
            <a:ext cx="838199" cy="304799"/>
          </a:xfrm>
        </p:spPr>
        <p:txBody>
          <a:bodyPr vert="horz" lIns="91440" tIns="45720" rIns="91440" bIns="45720" rtlCol="0" anchor="ctr">
            <a:normAutofit/>
          </a:bodyPr>
          <a:lstStyle/>
          <a:p>
            <a:pPr algn="r" defTabSz="457200">
              <a:spcAft>
                <a:spcPts val="600"/>
              </a:spcAft>
            </a:pPr>
            <a:fld id="{FA4FCA09-A334-4A38-8A78-E51DCD588AB3}" type="slidenum">
              <a:rPr lang="en-US" sz="1000">
                <a:solidFill>
                  <a:schemeClr val="accent1"/>
                </a:solidFill>
              </a:rPr>
              <a:pPr algn="r" defTabSz="457200">
                <a:spcAft>
                  <a:spcPts val="600"/>
                </a:spcAft>
              </a:pPr>
              <a:t>30</a:t>
            </a:fld>
            <a:endParaRPr lang="en-US" sz="1000">
              <a:solidFill>
                <a:schemeClr val="accent1"/>
              </a:solidFill>
            </a:endParaRPr>
          </a:p>
        </p:txBody>
      </p:sp>
    </p:spTree>
    <p:extLst>
      <p:ext uri="{BB962C8B-B14F-4D97-AF65-F5344CB8AC3E}">
        <p14:creationId xmlns:p14="http://schemas.microsoft.com/office/powerpoint/2010/main" val="4168929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F4B8D-EB62-55CE-7D3C-6AE5B2C51BF9}"/>
              </a:ext>
            </a:extLst>
          </p:cNvPr>
          <p:cNvSpPr>
            <a:spLocks noGrp="1"/>
          </p:cNvSpPr>
          <p:nvPr>
            <p:ph type="title"/>
          </p:nvPr>
        </p:nvSpPr>
        <p:spPr>
          <a:xfrm>
            <a:off x="994087" y="1130603"/>
            <a:ext cx="3342442" cy="4596794"/>
          </a:xfrm>
        </p:spPr>
        <p:txBody>
          <a:bodyPr anchor="ctr">
            <a:normAutofit/>
          </a:bodyPr>
          <a:lstStyle/>
          <a:p>
            <a:r>
              <a:rPr lang="de-DE" sz="3200">
                <a:solidFill>
                  <a:srgbClr val="EBEBEB"/>
                </a:solidFill>
              </a:rPr>
              <a:t>Teil 2</a:t>
            </a:r>
          </a:p>
        </p:txBody>
      </p:sp>
      <p:sp>
        <p:nvSpPr>
          <p:cNvPr id="3" name="Inhaltsplatzhalter 2">
            <a:extLst>
              <a:ext uri="{FF2B5EF4-FFF2-40B4-BE49-F238E27FC236}">
                <a16:creationId xmlns:a16="http://schemas.microsoft.com/office/drawing/2014/main" id="{F5C71597-C93E-D180-C051-0B228699A847}"/>
              </a:ext>
            </a:extLst>
          </p:cNvPr>
          <p:cNvSpPr>
            <a:spLocks noGrp="1"/>
          </p:cNvSpPr>
          <p:nvPr>
            <p:ph idx="1"/>
          </p:nvPr>
        </p:nvSpPr>
        <p:spPr>
          <a:xfrm>
            <a:off x="5290077" y="437513"/>
            <a:ext cx="5502614" cy="5954325"/>
          </a:xfrm>
        </p:spPr>
        <p:txBody>
          <a:bodyPr anchor="ctr">
            <a:normAutofit/>
          </a:bodyPr>
          <a:lstStyle/>
          <a:p>
            <a:pPr>
              <a:lnSpc>
                <a:spcPct val="90000"/>
              </a:lnSpc>
              <a:spcAft>
                <a:spcPts val="800"/>
              </a:spcAft>
            </a:pPr>
            <a:r>
              <a:rPr lang="de-DE" sz="1400" b="1" kern="100">
                <a:effectLst/>
                <a:latin typeface="Calibri" panose="020F0502020204030204" pitchFamily="34" charset="0"/>
                <a:ea typeface="Calibri" panose="020F0502020204030204" pitchFamily="34" charset="0"/>
                <a:cs typeface="Times New Roman" panose="02020603050405020304" pitchFamily="18" charset="0"/>
              </a:rPr>
              <a:t>2ter Schritt: Es wird aufregender</a:t>
            </a:r>
            <a:r>
              <a:rPr lang="de-DE" sz="1400" kern="100">
                <a:effectLst/>
                <a:latin typeface="Calibri" panose="020F0502020204030204" pitchFamily="34" charset="0"/>
                <a:ea typeface="Calibri" panose="020F0502020204030204" pitchFamily="34" charset="0"/>
                <a:cs typeface="Times New Roman" panose="02020603050405020304" pitchFamily="18" charset="0"/>
              </a:rPr>
              <a:t>, dein Hund steht jetzt. Zeigt er mehr Interesse als im Liegen an den Gegenständen, dann starte bei Gegenstand 1 und beginne erst ohne Signal und später mit. Übe dies mit allen Gegenständen. Wenn er nicht so motiviert ist, kannst du auch bei Schritt 7 starten.</a:t>
            </a:r>
          </a:p>
          <a:p>
            <a:pPr>
              <a:lnSpc>
                <a:spcPct val="90000"/>
              </a:lnSpc>
              <a:spcAft>
                <a:spcPts val="800"/>
              </a:spcAft>
            </a:pPr>
            <a:r>
              <a:rPr lang="de-DE" sz="1400" b="1" kern="100">
                <a:effectLst/>
                <a:latin typeface="Calibri" panose="020F0502020204030204" pitchFamily="34" charset="0"/>
                <a:ea typeface="Calibri" panose="020F0502020204030204" pitchFamily="34" charset="0"/>
                <a:cs typeface="Times New Roman" panose="02020603050405020304" pitchFamily="18" charset="0"/>
              </a:rPr>
              <a:t>3ter Schritt: Spielen </a:t>
            </a:r>
            <a:r>
              <a:rPr lang="de-DE" sz="1400" kern="100">
                <a:effectLst/>
                <a:latin typeface="Calibri" panose="020F0502020204030204" pitchFamily="34" charset="0"/>
                <a:ea typeface="Calibri" panose="020F0502020204030204" pitchFamily="34" charset="0"/>
                <a:cs typeface="Times New Roman" panose="02020603050405020304" pitchFamily="18" charset="0"/>
              </a:rPr>
              <a:t>Starte ein Spiel mit deinem Hund, dass eher langweiliger ist. Sobald dein Hund das Spielzeug loslässt, markerst du mit „Yes“ und gib ihm einen Keks. Wenn es dir zu lange dauert, bis er das Spielzeug loslässt, bewege selber das Spieli weniger bis gar nicht. Wenn ihr so weit seid, dass dein Hund nur kurz spielt und dann das Spieli loslässt, kannst du dein Signal einführen. Beobachte die Kiefermuskulatur von deinem Hund, sobald du siehst, dass er loslassen wird, sagst du Drop it und belohnst deinen Hund fürs Loslassen. </a:t>
            </a:r>
          </a:p>
          <a:p>
            <a:pPr>
              <a:lnSpc>
                <a:spcPct val="90000"/>
              </a:lnSpc>
              <a:spcAft>
                <a:spcPts val="800"/>
              </a:spcAft>
            </a:pPr>
            <a:r>
              <a:rPr lang="de-DE" sz="1400" b="1" kern="100">
                <a:effectLst/>
                <a:latin typeface="Calibri" panose="020F0502020204030204" pitchFamily="34" charset="0"/>
                <a:ea typeface="Calibri" panose="020F0502020204030204" pitchFamily="34" charset="0"/>
                <a:cs typeface="Times New Roman" panose="02020603050405020304" pitchFamily="18" charset="0"/>
              </a:rPr>
              <a:t>Trainingshinweise:</a:t>
            </a:r>
            <a:r>
              <a:rPr lang="de-DE" sz="1400" kern="100">
                <a:effectLst/>
                <a:latin typeface="Calibri" panose="020F0502020204030204" pitchFamily="34" charset="0"/>
                <a:ea typeface="Calibri" panose="020F0502020204030204" pitchFamily="34" charset="0"/>
                <a:cs typeface="Times New Roman" panose="02020603050405020304" pitchFamily="18" charset="0"/>
              </a:rPr>
              <a:t> Lass dir Zeit, beim Auswählen der Gegenstände, wir benötigen die Stimmung von „ja ich gebe dir das gerne“. Das geht am schnellsten, wenn er zu Beginn etwas bekommt, was er eh nicht unbedingt haben wollte und dafür einen tollen Leckerbissen erhält. Denk dran, deinem Hund den Gegenstand nach der Futterbelohnung direkt wieder zu geben, dann entwickelter er ein entspanntes Gefühl mit Gegenständen in deiner Anwesenheit. Das ist die beste Voraussetzung dafür, dass es hier nie zu Konfliktverhalten kommen wird.</a:t>
            </a:r>
          </a:p>
          <a:p>
            <a:pPr>
              <a:lnSpc>
                <a:spcPct val="90000"/>
              </a:lnSpc>
            </a:pPr>
            <a:endParaRPr lang="de-DE" sz="1400"/>
          </a:p>
        </p:txBody>
      </p:sp>
      <p:sp>
        <p:nvSpPr>
          <p:cNvPr id="5" name="Foliennummernplatzhalter 4">
            <a:extLst>
              <a:ext uri="{FF2B5EF4-FFF2-40B4-BE49-F238E27FC236}">
                <a16:creationId xmlns:a16="http://schemas.microsoft.com/office/drawing/2014/main" id="{8E1BBB6B-236A-3BB4-C52D-B9AD3B300E06}"/>
              </a:ext>
            </a:extLst>
          </p:cNvPr>
          <p:cNvSpPr>
            <a:spLocks noGrp="1"/>
          </p:cNvSpPr>
          <p:nvPr>
            <p:ph type="sldNum" sz="quarter" idx="12"/>
          </p:nvPr>
        </p:nvSpPr>
        <p:spPr>
          <a:xfrm>
            <a:off x="10792691" y="6391838"/>
            <a:ext cx="838199" cy="304799"/>
          </a:xfrm>
        </p:spPr>
        <p:txBody>
          <a:bodyPr anchor="ctr">
            <a:normAutofit/>
          </a:bodyPr>
          <a:lstStyle/>
          <a:p>
            <a:pPr algn="r">
              <a:spcAft>
                <a:spcPts val="600"/>
              </a:spcAft>
            </a:pPr>
            <a:fld id="{FA4FCA09-A334-4A38-8A78-E51DCD588AB3}" type="slidenum">
              <a:rPr lang="en-US" sz="1000">
                <a:solidFill>
                  <a:schemeClr val="accent1"/>
                </a:solidFill>
              </a:rPr>
              <a:pPr algn="r">
                <a:spcAft>
                  <a:spcPts val="600"/>
                </a:spcAft>
              </a:pPr>
              <a:t>31</a:t>
            </a:fld>
            <a:endParaRPr lang="en-US" sz="1000">
              <a:solidFill>
                <a:schemeClr val="accent1"/>
              </a:solidFill>
            </a:endParaRPr>
          </a:p>
        </p:txBody>
      </p:sp>
    </p:spTree>
    <p:extLst>
      <p:ext uri="{BB962C8B-B14F-4D97-AF65-F5344CB8AC3E}">
        <p14:creationId xmlns:p14="http://schemas.microsoft.com/office/powerpoint/2010/main" val="1173697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46EDE-E461-7FC7-F756-2A57EDBBB5A6}"/>
              </a:ext>
            </a:extLst>
          </p:cNvPr>
          <p:cNvSpPr>
            <a:spLocks noGrp="1"/>
          </p:cNvSpPr>
          <p:nvPr>
            <p:ph type="title"/>
          </p:nvPr>
        </p:nvSpPr>
        <p:spPr/>
        <p:txBody>
          <a:bodyPr/>
          <a:lstStyle/>
          <a:p>
            <a:r>
              <a:rPr lang="de-DE" err="1"/>
              <a:t>Counting</a:t>
            </a:r>
            <a:r>
              <a:rPr lang="de-DE"/>
              <a:t> Game</a:t>
            </a:r>
          </a:p>
        </p:txBody>
      </p:sp>
      <p:sp>
        <p:nvSpPr>
          <p:cNvPr id="3" name="Inhaltsplatzhalter 2">
            <a:extLst>
              <a:ext uri="{FF2B5EF4-FFF2-40B4-BE49-F238E27FC236}">
                <a16:creationId xmlns:a16="http://schemas.microsoft.com/office/drawing/2014/main" id="{97826918-45D0-6032-8F08-D6998A02B18C}"/>
              </a:ext>
            </a:extLst>
          </p:cNvPr>
          <p:cNvSpPr>
            <a:spLocks noGrp="1"/>
          </p:cNvSpPr>
          <p:nvPr>
            <p:ph idx="1"/>
          </p:nvPr>
        </p:nvSpPr>
        <p:spPr/>
        <p:txBody>
          <a:bodyPr/>
          <a:lstStyle/>
          <a:p>
            <a:r>
              <a:rPr lang="de-DE"/>
              <a:t>Zähle 1. 2. 3. 4. bei jeder Zahl legst du ein Leckerchen hin</a:t>
            </a:r>
          </a:p>
          <a:p>
            <a:r>
              <a:rPr lang="de-DE"/>
              <a:t>Dein Hund kommt und frisst, dabei bewegst du dich weiter von seinem geliebten Objekt weg und startest wieder zu zählen</a:t>
            </a:r>
          </a:p>
          <a:p>
            <a:r>
              <a:rPr lang="de-DE"/>
              <a:t>Zähle 1. 2. 3. dein Hund kommt, frisst und du bewegst dich weiter weg</a:t>
            </a:r>
          </a:p>
        </p:txBody>
      </p:sp>
    </p:spTree>
    <p:extLst>
      <p:ext uri="{BB962C8B-B14F-4D97-AF65-F5344CB8AC3E}">
        <p14:creationId xmlns:p14="http://schemas.microsoft.com/office/powerpoint/2010/main" val="4056567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31A85-8A80-05F2-84A0-F4E3A670D432}"/>
              </a:ext>
            </a:extLst>
          </p:cNvPr>
          <p:cNvSpPr>
            <a:spLocks noGrp="1"/>
          </p:cNvSpPr>
          <p:nvPr>
            <p:ph type="title"/>
          </p:nvPr>
        </p:nvSpPr>
        <p:spPr>
          <a:xfrm>
            <a:off x="844476" y="1600199"/>
            <a:ext cx="3539266" cy="4297680"/>
          </a:xfrm>
        </p:spPr>
        <p:txBody>
          <a:bodyPr anchor="ctr">
            <a:normAutofit/>
          </a:bodyPr>
          <a:lstStyle/>
          <a:p>
            <a:r>
              <a:rPr lang="de-DE" b="1">
                <a:effectLst>
                  <a:outerShdw blurRad="38100" dist="38100" dir="2700000" algn="tl">
                    <a:srgbClr val="000000">
                      <a:alpha val="43137"/>
                    </a:srgbClr>
                  </a:outerShdw>
                </a:effectLst>
              </a:rPr>
              <a:t>Capturing Sitz und Platz</a:t>
            </a:r>
          </a:p>
        </p:txBody>
      </p:sp>
      <p:sp>
        <p:nvSpPr>
          <p:cNvPr id="3" name="Inhaltsplatzhalter 2">
            <a:extLst>
              <a:ext uri="{FF2B5EF4-FFF2-40B4-BE49-F238E27FC236}">
                <a16:creationId xmlns:a16="http://schemas.microsoft.com/office/drawing/2014/main" id="{E9855CEF-7422-9222-A1E3-AC1A632B5D52}"/>
              </a:ext>
            </a:extLst>
          </p:cNvPr>
          <p:cNvSpPr>
            <a:spLocks noGrp="1"/>
          </p:cNvSpPr>
          <p:nvPr>
            <p:ph idx="1"/>
          </p:nvPr>
        </p:nvSpPr>
        <p:spPr>
          <a:xfrm>
            <a:off x="4924851" y="1600199"/>
            <a:ext cx="6130003" cy="4297680"/>
          </a:xfrm>
        </p:spPr>
        <p:txBody>
          <a:bodyPr anchor="ctr">
            <a:normAutofit fontScale="92500" lnSpcReduction="10000"/>
          </a:bodyPr>
          <a:lstStyle/>
          <a:p>
            <a:r>
              <a:rPr lang="de-DE">
                <a:latin typeface="Calibri Light" panose="020F0302020204030204" pitchFamily="34" charset="0"/>
                <a:ea typeface="Calibri Light" panose="020F0302020204030204" pitchFamily="34" charset="0"/>
                <a:cs typeface="Calibri Light" panose="020F0302020204030204" pitchFamily="34" charset="0"/>
              </a:rPr>
              <a:t>Ohne Signal</a:t>
            </a:r>
          </a:p>
          <a:p>
            <a:r>
              <a:rPr lang="de-DE">
                <a:latin typeface="Calibri Light" panose="020F0302020204030204" pitchFamily="34" charset="0"/>
                <a:ea typeface="Calibri Light" panose="020F0302020204030204" pitchFamily="34" charset="0"/>
                <a:cs typeface="Calibri Light" panose="020F0302020204030204" pitchFamily="34" charset="0"/>
              </a:rPr>
              <a:t>Situation so einrichten, dass der Hund sich hinsetzen oder hinlegen wird, Verhalten sofort belohnen</a:t>
            </a:r>
          </a:p>
          <a:p>
            <a:r>
              <a:rPr lang="de-DE">
                <a:latin typeface="Calibri Light" panose="020F0302020204030204" pitchFamily="34" charset="0"/>
                <a:ea typeface="Calibri Light" panose="020F0302020204030204" pitchFamily="34" charset="0"/>
                <a:cs typeface="Calibri Light" panose="020F0302020204030204" pitchFamily="34" charset="0"/>
              </a:rPr>
              <a:t>Position merken – Foto oder Video</a:t>
            </a:r>
          </a:p>
          <a:p>
            <a:endParaRPr lang="de-DE">
              <a:latin typeface="Calibri Light" panose="020F0302020204030204" pitchFamily="34" charset="0"/>
              <a:ea typeface="Calibri Light" panose="020F0302020204030204" pitchFamily="34" charset="0"/>
              <a:cs typeface="Calibri Light" panose="020F0302020204030204" pitchFamily="34" charset="0"/>
            </a:endParaRPr>
          </a:p>
          <a:p>
            <a:r>
              <a:rPr lang="de-DE" b="1">
                <a:latin typeface="Calibri Light" panose="020F0302020204030204" pitchFamily="34" charset="0"/>
                <a:ea typeface="Calibri Light" panose="020F0302020204030204" pitchFamily="34" charset="0"/>
                <a:cs typeface="Calibri Light" panose="020F0302020204030204" pitchFamily="34" charset="0"/>
              </a:rPr>
              <a:t>Schwierig: </a:t>
            </a:r>
            <a:r>
              <a:rPr lang="de-DE">
                <a:latin typeface="Calibri Light" panose="020F0302020204030204" pitchFamily="34" charset="0"/>
                <a:ea typeface="Calibri Light" panose="020F0302020204030204" pitchFamily="34" charset="0"/>
                <a:cs typeface="Calibri Light" panose="020F0302020204030204" pitchFamily="34" charset="0"/>
              </a:rPr>
              <a:t>wenn gerade gespielt, Boden ist nass – kalt – unangenehm, Geschirr an, müde, muss mal, Uhrzeit, Ort, Positionierung des Menschen, anderer Mensch, Belohnungsübergabe</a:t>
            </a:r>
          </a:p>
        </p:txBody>
      </p:sp>
    </p:spTree>
    <p:extLst>
      <p:ext uri="{BB962C8B-B14F-4D97-AF65-F5344CB8AC3E}">
        <p14:creationId xmlns:p14="http://schemas.microsoft.com/office/powerpoint/2010/main" val="2535848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F2FE5-6F99-8412-01A2-CF4444FDC650}"/>
              </a:ext>
            </a:extLst>
          </p:cNvPr>
          <p:cNvSpPr>
            <a:spLocks noGrp="1"/>
          </p:cNvSpPr>
          <p:nvPr>
            <p:ph type="title"/>
          </p:nvPr>
        </p:nvSpPr>
        <p:spPr/>
        <p:txBody>
          <a:bodyPr/>
          <a:lstStyle/>
          <a:p>
            <a:r>
              <a:rPr lang="de-DE"/>
              <a:t>Rückruf in Kombination mit Suchsuch</a:t>
            </a:r>
          </a:p>
        </p:txBody>
      </p:sp>
      <p:sp>
        <p:nvSpPr>
          <p:cNvPr id="3" name="Inhaltsplatzhalter 2">
            <a:extLst>
              <a:ext uri="{FF2B5EF4-FFF2-40B4-BE49-F238E27FC236}">
                <a16:creationId xmlns:a16="http://schemas.microsoft.com/office/drawing/2014/main" id="{C862F607-0035-6D12-B715-250E6CEB4316}"/>
              </a:ext>
            </a:extLst>
          </p:cNvPr>
          <p:cNvSpPr>
            <a:spLocks noGrp="1"/>
          </p:cNvSpPr>
          <p:nvPr>
            <p:ph idx="1"/>
          </p:nvPr>
        </p:nvSpPr>
        <p:spPr/>
        <p:txBody>
          <a:bodyPr/>
          <a:lstStyle/>
          <a:p>
            <a:pPr marL="0" indent="0">
              <a:buNone/>
            </a:pPr>
            <a:r>
              <a:rPr lang="de-DE"/>
              <a:t>Eine einfache Rückrufübung:</a:t>
            </a:r>
          </a:p>
          <a:p>
            <a:r>
              <a:rPr lang="de-DE"/>
              <a:t>Dein Hund orientiert sich zu dir um</a:t>
            </a:r>
          </a:p>
          <a:p>
            <a:r>
              <a:rPr lang="de-DE"/>
              <a:t>Du sagst den Namen</a:t>
            </a:r>
          </a:p>
          <a:p>
            <a:r>
              <a:rPr lang="de-DE"/>
              <a:t>Dein Hund kommt zu dir du freust dich wie verrückt und</a:t>
            </a:r>
          </a:p>
          <a:p>
            <a:r>
              <a:rPr lang="de-DE"/>
              <a:t>wirfst ein Leckerchen in Laufrichtung kurz vor dir, damit hast du das zu dir kommen belohnt</a:t>
            </a:r>
          </a:p>
        </p:txBody>
      </p:sp>
    </p:spTree>
    <p:extLst>
      <p:ext uri="{BB962C8B-B14F-4D97-AF65-F5344CB8AC3E}">
        <p14:creationId xmlns:p14="http://schemas.microsoft.com/office/powerpoint/2010/main" val="84187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4B6BF-C134-CB5E-B247-2610F4FE13B5}"/>
              </a:ext>
            </a:extLst>
          </p:cNvPr>
          <p:cNvSpPr>
            <a:spLocks noGrp="1"/>
          </p:cNvSpPr>
          <p:nvPr>
            <p:ph type="title"/>
          </p:nvPr>
        </p:nvSpPr>
        <p:spPr>
          <a:xfrm>
            <a:off x="838200" y="676656"/>
            <a:ext cx="10515600" cy="1014032"/>
          </a:xfrm>
        </p:spPr>
        <p:txBody>
          <a:bodyPr>
            <a:normAutofit/>
          </a:bodyPr>
          <a:lstStyle/>
          <a:p>
            <a:r>
              <a:rPr lang="de-DE" sz="5400"/>
              <a:t>Hüftklopfer - Leinenführung</a:t>
            </a:r>
          </a:p>
        </p:txBody>
      </p:sp>
      <p:sp>
        <p:nvSpPr>
          <p:cNvPr id="3" name="Inhaltsplatzhalter 2">
            <a:extLst>
              <a:ext uri="{FF2B5EF4-FFF2-40B4-BE49-F238E27FC236}">
                <a16:creationId xmlns:a16="http://schemas.microsoft.com/office/drawing/2014/main" id="{3FA46B52-A742-9176-6C32-DEA29219CB8C}"/>
              </a:ext>
            </a:extLst>
          </p:cNvPr>
          <p:cNvSpPr>
            <a:spLocks noGrp="1"/>
          </p:cNvSpPr>
          <p:nvPr>
            <p:ph idx="1"/>
          </p:nvPr>
        </p:nvSpPr>
        <p:spPr>
          <a:xfrm>
            <a:off x="838200" y="2340076"/>
            <a:ext cx="10515600" cy="3841267"/>
          </a:xfrm>
        </p:spPr>
        <p:txBody>
          <a:bodyPr>
            <a:normAutofit/>
          </a:bodyPr>
          <a:lstStyle/>
          <a:p>
            <a:r>
              <a:rPr lang="de-DE" sz="1500"/>
              <a:t>Du stellst dich neben deinen Hund, denn so kann er direkt erfolgreich sein. Du klopfst auf deine Hüfte und gibst ihm ein Leckerchen, direkt an die Hosennaht.</a:t>
            </a:r>
          </a:p>
          <a:p>
            <a:r>
              <a:rPr lang="de-DE" sz="1500"/>
              <a:t>Du gehst einen Schritt, dein Hund folgt und ist neben dir du klopfst auf deine Hüfte und sofort wird belohnt und zwar direkt an der Hosennaht. </a:t>
            </a:r>
          </a:p>
          <a:p>
            <a:pPr marL="0" indent="0">
              <a:buNone/>
            </a:pPr>
            <a:r>
              <a:rPr lang="de-DE" sz="1500"/>
              <a:t>Läuft dein Hund vor, drehst du dich um und startest neu. Fehlverhalten wird nicht belohnt, weder verbal noch mit Keks. Aber dein Hund bekommt sofort die nächste Möglichkeit auf einen Keks.</a:t>
            </a:r>
          </a:p>
          <a:p>
            <a:pPr marL="0" indent="0">
              <a:buNone/>
            </a:pPr>
            <a:r>
              <a:rPr lang="de-DE" sz="1500"/>
              <a:t>Starte diese Übung in einer reizarmen Umgebung. Klappt das gut weitest du die Übung noch in 4 andere Räume aus. Startest dabei aber wieder bei Schritt eins. Hunde lernen in Bildern, darum ist es wichtig, deinen Hund in neuer Umgebung wieder erfolgreich sein u lassen.</a:t>
            </a:r>
          </a:p>
          <a:p>
            <a:pPr marL="0" indent="0">
              <a:buNone/>
            </a:pPr>
            <a:r>
              <a:rPr lang="de-DE" sz="1500"/>
              <a:t>Schicke mir gerne ein Video.</a:t>
            </a:r>
          </a:p>
        </p:txBody>
      </p:sp>
    </p:spTree>
    <p:extLst>
      <p:ext uri="{BB962C8B-B14F-4D97-AF65-F5344CB8AC3E}">
        <p14:creationId xmlns:p14="http://schemas.microsoft.com/office/powerpoint/2010/main" val="486982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30993-3EDA-A89C-92E4-66ACCDEF813C}"/>
              </a:ext>
            </a:extLst>
          </p:cNvPr>
          <p:cNvSpPr>
            <a:spLocks noGrp="1"/>
          </p:cNvSpPr>
          <p:nvPr>
            <p:ph type="title"/>
          </p:nvPr>
        </p:nvSpPr>
        <p:spPr>
          <a:xfrm>
            <a:off x="838200" y="365125"/>
            <a:ext cx="10515600" cy="1325563"/>
          </a:xfrm>
        </p:spPr>
        <p:txBody>
          <a:bodyPr>
            <a:normAutofit/>
          </a:bodyPr>
          <a:lstStyle/>
          <a:p>
            <a:r>
              <a:rPr lang="de-DE" sz="5400" b="1"/>
              <a:t>Let`s go</a:t>
            </a:r>
          </a:p>
        </p:txBody>
      </p:sp>
      <p:sp>
        <p:nvSpPr>
          <p:cNvPr id="3" name="Inhaltsplatzhalter 2">
            <a:extLst>
              <a:ext uri="{FF2B5EF4-FFF2-40B4-BE49-F238E27FC236}">
                <a16:creationId xmlns:a16="http://schemas.microsoft.com/office/drawing/2014/main" id="{8AAD7ED9-E57A-02D0-3304-41F7FAA27925}"/>
              </a:ext>
            </a:extLst>
          </p:cNvPr>
          <p:cNvSpPr>
            <a:spLocks noGrp="1"/>
          </p:cNvSpPr>
          <p:nvPr>
            <p:ph idx="1"/>
          </p:nvPr>
        </p:nvSpPr>
        <p:spPr>
          <a:xfrm>
            <a:off x="838200" y="2340076"/>
            <a:ext cx="10515600" cy="3841267"/>
          </a:xfrm>
        </p:spPr>
        <p:txBody>
          <a:bodyPr>
            <a:normAutofit fontScale="70000" lnSpcReduction="20000"/>
          </a:bodyPr>
          <a:lstStyle/>
          <a:p>
            <a:pPr marL="457200">
              <a:lnSpc>
                <a:spcPct val="107000"/>
              </a:lnSpc>
            </a:pPr>
            <a:r>
              <a:rPr lang="de-DE" sz="2400" kern="1200">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Schritt 1: Leeren Napf auf den Boden stellen und mit deinem Hund draufzulaufen, sag suchsuch wirf ein Leckerchen hinein und dein Hund darf es fressen. Hier wird dann auch schon die Drehung geübt.</a:t>
            </a:r>
            <a:endParaRPr lang="de-DE" sz="2400" kern="10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de-DE" sz="2400" kern="1200">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Schritt 2: Wenn Schritt 1 flüssig läuft, Wortsignal einführen. Ihr habt euch vom Napf umgedreht und wollt nun wieder zurück, bevor du die Drehung startest, sagst du Let`s go und ihr lauft auf den leeren Napf zu. Suchsuch Leckerchen in den Napf werfen und fressen lassen.</a:t>
            </a:r>
            <a:endParaRPr lang="de-DE" sz="2400" kern="10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de-DE" sz="2400" kern="1200">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Schritt 3: Neuer Napf, Wiederholung wie in Schritt 1 und 2</a:t>
            </a:r>
            <a:endParaRPr lang="de-DE" sz="2400" kern="10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de-DE" sz="2400" kern="1200">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Schritt 4: 2 Näpfe aufstellen, du pendelst zwischen beiden Näpfen hin und her. Unregelmäßig wendest du vor einem Napf mit Let`s go ab und belohnst in den dann vor euch liegenden Napf mit Suchsuch und Futter in den Napf werfen. Gelegentlich läufst du auch geradeaus auf einen Napf zu und sagt suchsuch und wirfst ein Leckerchen in den Napf. </a:t>
            </a:r>
            <a:endParaRPr lang="de-DE" sz="2400" kern="10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de-DE" sz="2400" kern="1200">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Mache oft die Drehung und belohne in dem anderen Napf, nur gelegentlich geradeaus laufen. Wiederhole diese Übung, bis dein Hund reflexartig mit dir umkehrt. </a:t>
            </a:r>
            <a:endParaRPr lang="de-DE" sz="2400" kern="100">
              <a:effectLst/>
              <a:latin typeface="Calibri" panose="020F0502020204030204" pitchFamily="34" charset="0"/>
              <a:ea typeface="Calibri" panose="020F0502020204030204" pitchFamily="34" charset="0"/>
              <a:cs typeface="Arial" panose="020B0604020202020204" pitchFamily="34" charset="0"/>
            </a:endParaRPr>
          </a:p>
          <a:p>
            <a:r>
              <a:rPr lang="de-DE" sz="3200"/>
              <a:t>Jeder Schritt – 3 Durchgänge</a:t>
            </a:r>
          </a:p>
          <a:p>
            <a:endParaRPr lang="de-DE" sz="2200"/>
          </a:p>
        </p:txBody>
      </p:sp>
    </p:spTree>
    <p:extLst>
      <p:ext uri="{BB962C8B-B14F-4D97-AF65-F5344CB8AC3E}">
        <p14:creationId xmlns:p14="http://schemas.microsoft.com/office/powerpoint/2010/main" val="2314360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80668-1DA1-CCE5-A655-9638DE50D78C}"/>
              </a:ext>
            </a:extLst>
          </p:cNvPr>
          <p:cNvSpPr>
            <a:spLocks noGrp="1"/>
          </p:cNvSpPr>
          <p:nvPr>
            <p:ph type="title"/>
          </p:nvPr>
        </p:nvSpPr>
        <p:spPr/>
        <p:txBody>
          <a:bodyPr/>
          <a:lstStyle/>
          <a:p>
            <a:r>
              <a:rPr lang="de-DE"/>
              <a:t>Target - Training</a:t>
            </a:r>
          </a:p>
        </p:txBody>
      </p:sp>
      <p:sp>
        <p:nvSpPr>
          <p:cNvPr id="3" name="Inhaltsplatzhalter 2">
            <a:extLst>
              <a:ext uri="{FF2B5EF4-FFF2-40B4-BE49-F238E27FC236}">
                <a16:creationId xmlns:a16="http://schemas.microsoft.com/office/drawing/2014/main" id="{17FAE0B9-19F3-0330-9E1A-7FC6B201C50D}"/>
              </a:ext>
            </a:extLst>
          </p:cNvPr>
          <p:cNvSpPr>
            <a:spLocks noGrp="1"/>
          </p:cNvSpPr>
          <p:nvPr>
            <p:ph idx="1"/>
          </p:nvPr>
        </p:nvSpPr>
        <p:spPr/>
        <p:txBody>
          <a:bodyPr/>
          <a:lstStyle/>
          <a:p>
            <a:r>
              <a:rPr lang="de-DE"/>
              <a:t>Boden Target / Deckentraining</a:t>
            </a:r>
          </a:p>
          <a:p>
            <a:r>
              <a:rPr lang="de-DE"/>
              <a:t>Hand Target / Wechsel der Position, des Ortes, Führen des Hundes</a:t>
            </a:r>
          </a:p>
          <a:p>
            <a:r>
              <a:rPr lang="de-DE"/>
              <a:t>Kinn Target / anziehen von Geschirr, </a:t>
            </a:r>
          </a:p>
        </p:txBody>
      </p:sp>
    </p:spTree>
    <p:extLst>
      <p:ext uri="{BB962C8B-B14F-4D97-AF65-F5344CB8AC3E}">
        <p14:creationId xmlns:p14="http://schemas.microsoft.com/office/powerpoint/2010/main" val="186118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A5B74-293E-C2E3-D9DC-E3E993669F70}"/>
              </a:ext>
            </a:extLst>
          </p:cNvPr>
          <p:cNvSpPr>
            <a:spLocks noGrp="1"/>
          </p:cNvSpPr>
          <p:nvPr>
            <p:ph type="title"/>
          </p:nvPr>
        </p:nvSpPr>
        <p:spPr/>
        <p:txBody>
          <a:bodyPr/>
          <a:lstStyle/>
          <a:p>
            <a:r>
              <a:rPr lang="de-DE"/>
              <a:t>Maulkorb Training</a:t>
            </a:r>
          </a:p>
        </p:txBody>
      </p:sp>
      <p:sp>
        <p:nvSpPr>
          <p:cNvPr id="3" name="Inhaltsplatzhalter 2">
            <a:extLst>
              <a:ext uri="{FF2B5EF4-FFF2-40B4-BE49-F238E27FC236}">
                <a16:creationId xmlns:a16="http://schemas.microsoft.com/office/drawing/2014/main" id="{510F83C3-CA43-3A1B-69D6-009E670AF1EF}"/>
              </a:ext>
            </a:extLst>
          </p:cNvPr>
          <p:cNvSpPr>
            <a:spLocks noGrp="1"/>
          </p:cNvSpPr>
          <p:nvPr>
            <p:ph idx="1"/>
          </p:nvPr>
        </p:nvSpPr>
        <p:spPr/>
        <p:txBody>
          <a:bodyPr/>
          <a:lstStyle/>
          <a:p>
            <a:r>
              <a:rPr lang="de-DE"/>
              <a:t>1. Schlecken aus einem Joghurt Becher, zuerst einen niedrigen Becher verwenden dann einen der etwas höher ist, wenn das klappt</a:t>
            </a:r>
          </a:p>
          <a:p>
            <a:r>
              <a:rPr lang="de-DE"/>
              <a:t>2. stelle den Becher in den Maulkorb und lasse deinen Hund darauf schlecken</a:t>
            </a:r>
          </a:p>
        </p:txBody>
      </p:sp>
    </p:spTree>
    <p:extLst>
      <p:ext uri="{BB962C8B-B14F-4D97-AF65-F5344CB8AC3E}">
        <p14:creationId xmlns:p14="http://schemas.microsoft.com/office/powerpoint/2010/main" val="1983307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26DF4-A9C0-6D38-6DDC-A861AFE420F0}"/>
              </a:ext>
            </a:extLst>
          </p:cNvPr>
          <p:cNvSpPr>
            <a:spLocks noGrp="1"/>
          </p:cNvSpPr>
          <p:nvPr>
            <p:ph type="title"/>
          </p:nvPr>
        </p:nvSpPr>
        <p:spPr/>
        <p:txBody>
          <a:bodyPr/>
          <a:lstStyle/>
          <a:p>
            <a:r>
              <a:rPr lang="de-DE" err="1"/>
              <a:t>Collar</a:t>
            </a:r>
            <a:r>
              <a:rPr lang="de-DE"/>
              <a:t> Grab - Game</a:t>
            </a:r>
          </a:p>
        </p:txBody>
      </p:sp>
      <p:sp>
        <p:nvSpPr>
          <p:cNvPr id="3" name="Inhaltsplatzhalter 2">
            <a:extLst>
              <a:ext uri="{FF2B5EF4-FFF2-40B4-BE49-F238E27FC236}">
                <a16:creationId xmlns:a16="http://schemas.microsoft.com/office/drawing/2014/main" id="{CF9A0B16-BAE9-99C7-E3D2-BE1D16970E26}"/>
              </a:ext>
            </a:extLst>
          </p:cNvPr>
          <p:cNvSpPr>
            <a:spLocks noGrp="1"/>
          </p:cNvSpPr>
          <p:nvPr>
            <p:ph idx="1"/>
          </p:nvPr>
        </p:nvSpPr>
        <p:spPr/>
        <p:txBody>
          <a:bodyPr/>
          <a:lstStyle/>
          <a:p>
            <a:r>
              <a:rPr lang="de-DE"/>
              <a:t>Du streckst du Hand aus, und belohnst den Blick zur Hand</a:t>
            </a:r>
          </a:p>
          <a:p>
            <a:r>
              <a:rPr lang="de-DE"/>
              <a:t>Du näherst dich mit der Hand dem Geschirr</a:t>
            </a:r>
          </a:p>
          <a:p>
            <a:r>
              <a:rPr lang="de-DE"/>
              <a:t>Du berührst da Geschirr</a:t>
            </a:r>
          </a:p>
          <a:p>
            <a:r>
              <a:rPr lang="de-DE"/>
              <a:t>Du hältst das Geschirr fest</a:t>
            </a:r>
          </a:p>
          <a:p>
            <a:endParaRPr lang="de-DE"/>
          </a:p>
          <a:p>
            <a:r>
              <a:rPr lang="de-DE"/>
              <a:t>Jeden Schritt 3-5 x Wiederholen in einer Session, hintereinander dann 1 Minute Pause. Maximal 5 Minuten trainieren = 3 Minuten Training mit 2 Minuten Pause</a:t>
            </a:r>
          </a:p>
        </p:txBody>
      </p:sp>
    </p:spTree>
    <p:extLst>
      <p:ext uri="{BB962C8B-B14F-4D97-AF65-F5344CB8AC3E}">
        <p14:creationId xmlns:p14="http://schemas.microsoft.com/office/powerpoint/2010/main" val="396008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5D6255-65E2-51F4-E68B-E1B62D1AAB26}"/>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04F66D5-EA2D-EC45-3230-7344A35E3DE7}"/>
              </a:ext>
            </a:extLst>
          </p:cNvPr>
          <p:cNvSpPr>
            <a:spLocks noGrp="1"/>
          </p:cNvSpPr>
          <p:nvPr>
            <p:ph type="title"/>
          </p:nvPr>
        </p:nvSpPr>
        <p:spPr>
          <a:xfrm>
            <a:off x="838200" y="365125"/>
            <a:ext cx="10515600" cy="1325563"/>
          </a:xfrm>
        </p:spPr>
        <p:txBody>
          <a:bodyPr>
            <a:normAutofit/>
          </a:bodyPr>
          <a:lstStyle/>
          <a:p>
            <a:r>
              <a:rPr lang="de-DE"/>
              <a:t>Signale die dein Hund schon kann</a:t>
            </a:r>
          </a:p>
        </p:txBody>
      </p:sp>
      <p:graphicFrame>
        <p:nvGraphicFramePr>
          <p:cNvPr id="5" name="Inhaltsplatzhalter 2">
            <a:extLst>
              <a:ext uri="{FF2B5EF4-FFF2-40B4-BE49-F238E27FC236}">
                <a16:creationId xmlns:a16="http://schemas.microsoft.com/office/drawing/2014/main" id="{4A12AF42-FD3D-EFDF-D93C-CEC1C61863E3}"/>
              </a:ext>
            </a:extLst>
          </p:cNvPr>
          <p:cNvGraphicFramePr>
            <a:graphicFrameLocks noGrp="1"/>
          </p:cNvGraphicFramePr>
          <p:nvPr>
            <p:ph idx="1"/>
            <p:extLst>
              <p:ext uri="{D42A27DB-BD31-4B8C-83A1-F6EECF244321}">
                <p14:modId xmlns:p14="http://schemas.microsoft.com/office/powerpoint/2010/main" val="30046521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696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4E47AA1-EAE8-2E6C-2C2E-EDBF800D4A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765ED4-509A-3943-14DB-73E322B67680}"/>
              </a:ext>
            </a:extLst>
          </p:cNvPr>
          <p:cNvSpPr>
            <a:spLocks noGrp="1"/>
          </p:cNvSpPr>
          <p:nvPr>
            <p:ph type="title"/>
          </p:nvPr>
        </p:nvSpPr>
        <p:spPr/>
        <p:txBody>
          <a:bodyPr/>
          <a:lstStyle/>
          <a:p>
            <a:r>
              <a:rPr lang="de-DE"/>
              <a:t>Futterversteck</a:t>
            </a:r>
          </a:p>
        </p:txBody>
      </p:sp>
      <p:sp>
        <p:nvSpPr>
          <p:cNvPr id="3" name="Inhaltsplatzhalter 2">
            <a:extLst>
              <a:ext uri="{FF2B5EF4-FFF2-40B4-BE49-F238E27FC236}">
                <a16:creationId xmlns:a16="http://schemas.microsoft.com/office/drawing/2014/main" id="{4ADAE2FC-190B-B754-E631-3642B0B41764}"/>
              </a:ext>
            </a:extLst>
          </p:cNvPr>
          <p:cNvSpPr>
            <a:spLocks noGrp="1"/>
          </p:cNvSpPr>
          <p:nvPr>
            <p:ph idx="1"/>
          </p:nvPr>
        </p:nvSpPr>
        <p:spPr/>
        <p:txBody>
          <a:bodyPr>
            <a:normAutofit fontScale="70000" lnSpcReduction="20000"/>
          </a:bodyPr>
          <a:lstStyle/>
          <a:p>
            <a:r>
              <a:rPr lang="de-DE"/>
              <a:t>Verstecke Futter in der Baumrinde oder an anderen Gegenständen</a:t>
            </a:r>
          </a:p>
          <a:p>
            <a:endParaRPr lang="de-DE"/>
          </a:p>
          <a:p>
            <a:r>
              <a:rPr lang="de-DE"/>
              <a:t>Lasse deinen Hund in naher Entfernung sitzen, wenn er aufsteht, bringe ihn neutral zu seinem Platz, vielleicht schafft er es besser mit einem Bodentarget oder wenn er noch näher bei dir ist</a:t>
            </a:r>
          </a:p>
          <a:p>
            <a:r>
              <a:rPr lang="de-DE"/>
              <a:t>Lass ihn zuschauen, wie du das Leckerchen versteckst, dann gib es frei und freue dich über den Erfolg dass er es gefunden hast</a:t>
            </a:r>
          </a:p>
          <a:p>
            <a:r>
              <a:rPr lang="de-DE"/>
              <a:t>Mach das 3-5 x hintereinander, dann vergrößere den Abstand zu ihm</a:t>
            </a:r>
          </a:p>
          <a:p>
            <a:r>
              <a:rPr lang="de-DE"/>
              <a:t>Schafft er auch das, behältst du diesen Abstand bei, tust aber nun so als gäbe es mehrere Orte an denen du etwas versteckt hast</a:t>
            </a:r>
          </a:p>
          <a:p>
            <a:endParaRPr lang="de-DE"/>
          </a:p>
          <a:p>
            <a:r>
              <a:rPr lang="de-DE"/>
              <a:t>Eine super Belohnung ist ein Spielzeug, damit wird das Training noch effizienter.</a:t>
            </a:r>
          </a:p>
          <a:p>
            <a:endParaRPr lang="de-DE"/>
          </a:p>
          <a:p>
            <a:r>
              <a:rPr lang="de-DE"/>
              <a:t>Viel Spaß</a:t>
            </a:r>
          </a:p>
        </p:txBody>
      </p:sp>
    </p:spTree>
    <p:extLst>
      <p:ext uri="{BB962C8B-B14F-4D97-AF65-F5344CB8AC3E}">
        <p14:creationId xmlns:p14="http://schemas.microsoft.com/office/powerpoint/2010/main" val="1365153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5DDBB-45F2-04EF-E33F-C516CD07C78C}"/>
              </a:ext>
            </a:extLst>
          </p:cNvPr>
          <p:cNvSpPr>
            <a:spLocks noGrp="1"/>
          </p:cNvSpPr>
          <p:nvPr>
            <p:ph type="title"/>
          </p:nvPr>
        </p:nvSpPr>
        <p:spPr/>
        <p:txBody>
          <a:bodyPr/>
          <a:lstStyle/>
          <a:p>
            <a:r>
              <a:rPr lang="de-DE"/>
              <a:t>Hütchen umwerfen mit der Pfote</a:t>
            </a:r>
          </a:p>
        </p:txBody>
      </p:sp>
      <p:sp>
        <p:nvSpPr>
          <p:cNvPr id="3" name="Inhaltsplatzhalter 2">
            <a:extLst>
              <a:ext uri="{FF2B5EF4-FFF2-40B4-BE49-F238E27FC236}">
                <a16:creationId xmlns:a16="http://schemas.microsoft.com/office/drawing/2014/main" id="{51D4AC24-E01F-1B61-1C32-2FE85FD0C9DD}"/>
              </a:ext>
            </a:extLst>
          </p:cNvPr>
          <p:cNvSpPr>
            <a:spLocks noGrp="1"/>
          </p:cNvSpPr>
          <p:nvPr>
            <p:ph idx="1"/>
          </p:nvPr>
        </p:nvSpPr>
        <p:spPr/>
        <p:txBody>
          <a:bodyPr>
            <a:normAutofit fontScale="92500" lnSpcReduction="20000"/>
          </a:bodyPr>
          <a:lstStyle/>
          <a:p>
            <a:r>
              <a:rPr lang="de-DE"/>
              <a:t>1ter Schritt: </a:t>
            </a:r>
          </a:p>
          <a:p>
            <a:pPr marL="0" indent="0">
              <a:buNone/>
            </a:pPr>
            <a:r>
              <a:rPr lang="de-DE"/>
              <a:t>Pfötchen trainieren, Keks in die Hand - zeigen und schließen, warte bis dein Hund eine Pfote hebt und Hand öffnen – Belohnungswort „Supi“</a:t>
            </a:r>
          </a:p>
          <a:p>
            <a:pPr marL="0" indent="0">
              <a:buNone/>
            </a:pPr>
            <a:r>
              <a:rPr lang="de-DE"/>
              <a:t>3-5 Wiederholungen, solange üben bis es zuverlässig klappt / ohne Signal</a:t>
            </a:r>
          </a:p>
          <a:p>
            <a:r>
              <a:rPr lang="de-DE"/>
              <a:t>2ter Schritt: </a:t>
            </a:r>
          </a:p>
          <a:p>
            <a:pPr marL="0" indent="0">
              <a:buNone/>
            </a:pPr>
            <a:r>
              <a:rPr lang="de-DE"/>
              <a:t>Wenn dein Hund sich nicht mehr zurückhalten kann mit seiner Pfote, dann nimmst du die Pylone und hältst sie in der Hand knapp über dem Boden</a:t>
            </a:r>
          </a:p>
          <a:p>
            <a:pPr marL="0" indent="0">
              <a:buNone/>
            </a:pPr>
            <a:endParaRPr lang="de-DE"/>
          </a:p>
          <a:p>
            <a:pPr marL="0" indent="0">
              <a:buNone/>
            </a:pPr>
            <a:r>
              <a:rPr lang="de-DE"/>
              <a:t>Nächsten Schritte folgen</a:t>
            </a:r>
          </a:p>
        </p:txBody>
      </p:sp>
    </p:spTree>
    <p:extLst>
      <p:ext uri="{BB962C8B-B14F-4D97-AF65-F5344CB8AC3E}">
        <p14:creationId xmlns:p14="http://schemas.microsoft.com/office/powerpoint/2010/main" val="104099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8100AE-A756-075E-270C-BF708D82F918}"/>
            </a:ext>
          </a:extLst>
        </p:cNvPr>
        <p:cNvGrpSpPr/>
        <p:nvPr/>
      </p:nvGrpSpPr>
      <p:grpSpPr>
        <a:xfrm>
          <a:off x="0" y="0"/>
          <a:ext cx="0" cy="0"/>
          <a:chOff x="0" y="0"/>
          <a:chExt cx="0" cy="0"/>
        </a:xfrm>
      </p:grpSpPr>
      <p:sp>
        <p:nvSpPr>
          <p:cNvPr id="9"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alender auf Tisch">
            <a:extLst>
              <a:ext uri="{FF2B5EF4-FFF2-40B4-BE49-F238E27FC236}">
                <a16:creationId xmlns:a16="http://schemas.microsoft.com/office/drawing/2014/main" id="{14E9A2CB-369D-6F3A-BF87-CF523ECEBED3}"/>
              </a:ext>
            </a:extLst>
          </p:cNvPr>
          <p:cNvPicPr>
            <a:picLocks noChangeAspect="1"/>
          </p:cNvPicPr>
          <p:nvPr/>
        </p:nvPicPr>
        <p:blipFill rotWithShape="1">
          <a:blip r:embed="rId2">
            <a:alphaModFix amt="40000"/>
          </a:blip>
          <a:srcRect b="15730"/>
          <a:stretch>
            <a:fillRect/>
          </a:stretch>
        </p:blipFill>
        <p:spPr>
          <a:xfrm>
            <a:off x="20" y="18298"/>
            <a:ext cx="12191979" cy="6857990"/>
          </a:xfrm>
          <a:prstGeom prst="rect">
            <a:avLst/>
          </a:prstGeom>
        </p:spPr>
      </p:pic>
      <p:sp>
        <p:nvSpPr>
          <p:cNvPr id="2" name="Titel 1">
            <a:extLst>
              <a:ext uri="{FF2B5EF4-FFF2-40B4-BE49-F238E27FC236}">
                <a16:creationId xmlns:a16="http://schemas.microsoft.com/office/drawing/2014/main" id="{E7D8300F-91BD-61E6-DAE9-9B0EBAEB5B6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a:solidFill>
                  <a:schemeClr val="bg1"/>
                </a:solidFill>
              </a:rPr>
              <a:t>Treffen</a:t>
            </a: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sX0" fmla="*/ 0 w 9692640"/>
              <a:gd name="csY0" fmla="*/ 0 h 18288"/>
              <a:gd name="csX1" fmla="*/ 401552 w 9692640"/>
              <a:gd name="csY1" fmla="*/ 0 h 18288"/>
              <a:gd name="csX2" fmla="*/ 996957 w 9692640"/>
              <a:gd name="csY2" fmla="*/ 0 h 18288"/>
              <a:gd name="csX3" fmla="*/ 1398509 w 9692640"/>
              <a:gd name="csY3" fmla="*/ 0 h 18288"/>
              <a:gd name="csX4" fmla="*/ 2090841 w 9692640"/>
              <a:gd name="csY4" fmla="*/ 0 h 18288"/>
              <a:gd name="csX5" fmla="*/ 2686246 w 9692640"/>
              <a:gd name="csY5" fmla="*/ 0 h 18288"/>
              <a:gd name="csX6" fmla="*/ 3475504 w 9692640"/>
              <a:gd name="csY6" fmla="*/ 0 h 18288"/>
              <a:gd name="csX7" fmla="*/ 4361688 w 9692640"/>
              <a:gd name="csY7" fmla="*/ 0 h 18288"/>
              <a:gd name="csX8" fmla="*/ 5054019 w 9692640"/>
              <a:gd name="csY8" fmla="*/ 0 h 18288"/>
              <a:gd name="csX9" fmla="*/ 5940204 w 9692640"/>
              <a:gd name="csY9" fmla="*/ 0 h 18288"/>
              <a:gd name="csX10" fmla="*/ 6632535 w 9692640"/>
              <a:gd name="csY10" fmla="*/ 0 h 18288"/>
              <a:gd name="csX11" fmla="*/ 7034087 w 9692640"/>
              <a:gd name="csY11" fmla="*/ 0 h 18288"/>
              <a:gd name="csX12" fmla="*/ 7532566 w 9692640"/>
              <a:gd name="csY12" fmla="*/ 0 h 18288"/>
              <a:gd name="csX13" fmla="*/ 8418750 w 9692640"/>
              <a:gd name="csY13" fmla="*/ 0 h 18288"/>
              <a:gd name="csX14" fmla="*/ 9692640 w 9692640"/>
              <a:gd name="csY14" fmla="*/ 0 h 18288"/>
              <a:gd name="csX15" fmla="*/ 9692640 w 9692640"/>
              <a:gd name="csY15" fmla="*/ 18288 h 18288"/>
              <a:gd name="csX16" fmla="*/ 9000309 w 9692640"/>
              <a:gd name="csY16" fmla="*/ 18288 h 18288"/>
              <a:gd name="csX17" fmla="*/ 8307977 w 9692640"/>
              <a:gd name="csY17" fmla="*/ 18288 h 18288"/>
              <a:gd name="csX18" fmla="*/ 7712572 w 9692640"/>
              <a:gd name="csY18" fmla="*/ 18288 h 18288"/>
              <a:gd name="csX19" fmla="*/ 7214093 w 9692640"/>
              <a:gd name="csY19" fmla="*/ 18288 h 18288"/>
              <a:gd name="csX20" fmla="*/ 6327909 w 9692640"/>
              <a:gd name="csY20" fmla="*/ 18288 h 18288"/>
              <a:gd name="csX21" fmla="*/ 5635578 w 9692640"/>
              <a:gd name="csY21" fmla="*/ 18288 h 18288"/>
              <a:gd name="csX22" fmla="*/ 4846320 w 9692640"/>
              <a:gd name="csY22" fmla="*/ 18288 h 18288"/>
              <a:gd name="csX23" fmla="*/ 4444768 w 9692640"/>
              <a:gd name="csY23" fmla="*/ 18288 h 18288"/>
              <a:gd name="csX24" fmla="*/ 3946289 w 9692640"/>
              <a:gd name="csY24" fmla="*/ 18288 h 18288"/>
              <a:gd name="csX25" fmla="*/ 3253958 w 9692640"/>
              <a:gd name="csY25" fmla="*/ 18288 h 18288"/>
              <a:gd name="csX26" fmla="*/ 2464700 w 9692640"/>
              <a:gd name="csY26" fmla="*/ 18288 h 18288"/>
              <a:gd name="csX27" fmla="*/ 2063148 w 9692640"/>
              <a:gd name="csY27" fmla="*/ 18288 h 18288"/>
              <a:gd name="csX28" fmla="*/ 1661595 w 9692640"/>
              <a:gd name="csY28" fmla="*/ 18288 h 18288"/>
              <a:gd name="csX29" fmla="*/ 969264 w 9692640"/>
              <a:gd name="csY29" fmla="*/ 18288 h 18288"/>
              <a:gd name="csX30" fmla="*/ 0 w 9692640"/>
              <a:gd name="csY30" fmla="*/ 18288 h 18288"/>
              <a:gd name="csX31" fmla="*/ 0 w 9692640"/>
              <a:gd name="csY3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a:extLst>
              <a:ext uri="{FF2B5EF4-FFF2-40B4-BE49-F238E27FC236}">
                <a16:creationId xmlns:a16="http://schemas.microsoft.com/office/drawing/2014/main" id="{C751E62C-518D-43A0-CB11-CFC7D8F16E2B}"/>
              </a:ext>
            </a:extLst>
          </p:cNvPr>
          <p:cNvSpPr txBox="1"/>
          <p:nvPr/>
        </p:nvSpPr>
        <p:spPr>
          <a:xfrm>
            <a:off x="838200" y="2004446"/>
            <a:ext cx="10515600" cy="4176897"/>
          </a:xfrm>
          <a:prstGeom prst="rect">
            <a:avLst/>
          </a:prstGeom>
        </p:spPr>
        <p:txBody>
          <a:bodyPr vert="horz" lIns="91440" tIns="45720" rIns="91440" bIns="45720" rtlCol="0">
            <a:normAutofit/>
          </a:bodyPr>
          <a:lstStyle/>
          <a:p>
            <a:pPr marL="342900" indent="-228600">
              <a:lnSpc>
                <a:spcPct val="90000"/>
              </a:lnSpc>
              <a:spcAft>
                <a:spcPts val="600"/>
              </a:spcAft>
              <a:buClr>
                <a:schemeClr val="accent1"/>
              </a:buClr>
              <a:buFont typeface="Arial" panose="020B0604020202020204" pitchFamily="34" charset="0"/>
              <a:buChar char="•"/>
            </a:pPr>
            <a:r>
              <a:rPr lang="en-US" sz="2200">
                <a:solidFill>
                  <a:schemeClr val="accent1">
                    <a:lumMod val="40000"/>
                    <a:lumOff val="60000"/>
                  </a:schemeClr>
                </a:solidFill>
              </a:rPr>
              <a:t>Zoom Chilly</a:t>
            </a:r>
          </a:p>
          <a:p>
            <a:pPr marL="342900" indent="-228600">
              <a:lnSpc>
                <a:spcPct val="90000"/>
              </a:lnSpc>
              <a:spcAft>
                <a:spcPts val="600"/>
              </a:spcAft>
              <a:buClr>
                <a:schemeClr val="accent1"/>
              </a:buClr>
              <a:buFont typeface="Arial" panose="020B0604020202020204" pitchFamily="34" charset="0"/>
              <a:buChar char="•"/>
            </a:pPr>
            <a:r>
              <a:rPr lang="en-US" sz="2200">
                <a:solidFill>
                  <a:schemeClr val="accent1">
                    <a:lumMod val="40000"/>
                    <a:lumOff val="60000"/>
                  </a:schemeClr>
                </a:solidFill>
              </a:rPr>
              <a:t>HB</a:t>
            </a:r>
          </a:p>
          <a:p>
            <a:pPr marL="342900" indent="-228600">
              <a:lnSpc>
                <a:spcPct val="90000"/>
              </a:lnSpc>
              <a:spcAft>
                <a:spcPts val="600"/>
              </a:spcAft>
              <a:buClr>
                <a:schemeClr val="accent1"/>
              </a:buClr>
              <a:buFont typeface="Arial" panose="020B0604020202020204" pitchFamily="34" charset="0"/>
              <a:buChar char="•"/>
            </a:pPr>
            <a:endParaRPr lang="en-US" sz="2200">
              <a:solidFill>
                <a:schemeClr val="bg1"/>
              </a:solidFill>
            </a:endParaRPr>
          </a:p>
        </p:txBody>
      </p:sp>
      <p:sp>
        <p:nvSpPr>
          <p:cNvPr id="6" name="Textfeld 5">
            <a:extLst>
              <a:ext uri="{FF2B5EF4-FFF2-40B4-BE49-F238E27FC236}">
                <a16:creationId xmlns:a16="http://schemas.microsoft.com/office/drawing/2014/main" id="{5C13D13A-39BF-3C1A-B1FE-6581865A3AE6}"/>
              </a:ext>
            </a:extLst>
          </p:cNvPr>
          <p:cNvSpPr txBox="1"/>
          <p:nvPr/>
        </p:nvSpPr>
        <p:spPr>
          <a:xfrm>
            <a:off x="6438900" y="2085975"/>
            <a:ext cx="4800600" cy="646331"/>
          </a:xfrm>
          <a:prstGeom prst="rect">
            <a:avLst/>
          </a:prstGeom>
          <a:noFill/>
        </p:spPr>
        <p:txBody>
          <a:bodyPr wrap="square" rtlCol="0">
            <a:spAutoFit/>
          </a:bodyPr>
          <a:lstStyle/>
          <a:p>
            <a:pPr marL="342900" indent="-342900">
              <a:buAutoNum type="arabicPeriod"/>
            </a:pPr>
            <a:r>
              <a:rPr lang="de-DE">
                <a:solidFill>
                  <a:schemeClr val="accent5">
                    <a:lumMod val="20000"/>
                    <a:lumOff val="80000"/>
                  </a:schemeClr>
                </a:solidFill>
              </a:rPr>
              <a:t>Zoom Nele</a:t>
            </a:r>
          </a:p>
          <a:p>
            <a:pPr marL="342900" indent="-342900">
              <a:buAutoNum type="arabicPeriod"/>
            </a:pPr>
            <a:endParaRPr lang="de-DE"/>
          </a:p>
        </p:txBody>
      </p:sp>
    </p:spTree>
    <p:extLst>
      <p:ext uri="{BB962C8B-B14F-4D97-AF65-F5344CB8AC3E}">
        <p14:creationId xmlns:p14="http://schemas.microsoft.com/office/powerpoint/2010/main" val="37949455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B0F1C-0B9D-7E17-A15B-1AA4C2412A7C}"/>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b="1" err="1"/>
              <a:t>Skelett</a:t>
            </a:r>
            <a:r>
              <a:rPr lang="en-US" sz="6600" b="1"/>
              <a:t> des </a:t>
            </a:r>
            <a:r>
              <a:rPr lang="en-US" sz="6600" b="1" err="1"/>
              <a:t>Hundes</a:t>
            </a:r>
            <a:endParaRPr lang="en-US" sz="6600" b="1"/>
          </a:p>
        </p:txBody>
      </p:sp>
      <p:pic>
        <p:nvPicPr>
          <p:cNvPr id="5" name="Inhaltsplatzhalter 4" descr="Ein Bild, das Text, Screenshot, Skelett enthält.&#10;&#10;Automatisch generierte Beschreibung">
            <a:extLst>
              <a:ext uri="{FF2B5EF4-FFF2-40B4-BE49-F238E27FC236}">
                <a16:creationId xmlns:a16="http://schemas.microsoft.com/office/drawing/2014/main" id="{5DBC35B7-D15C-A320-109F-64401080C83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651" r="-2" b="4883"/>
          <a:stretch/>
        </p:blipFill>
        <p:spPr>
          <a:xfrm>
            <a:off x="460920" y="2538001"/>
            <a:ext cx="5378835" cy="3605784"/>
          </a:xfrm>
          <a:prstGeom prst="rect">
            <a:avLst/>
          </a:prstGeom>
        </p:spPr>
      </p:pic>
      <p:pic>
        <p:nvPicPr>
          <p:cNvPr id="11" name="Grafik 10" descr="Ein Bild, das Text, Schrift, Screenshot enthält.&#10;&#10;Automatisch generierte Beschreibung">
            <a:extLst>
              <a:ext uri="{FF2B5EF4-FFF2-40B4-BE49-F238E27FC236}">
                <a16:creationId xmlns:a16="http://schemas.microsoft.com/office/drawing/2014/main" id="{746F54FC-CCCF-4535-C493-92BEA2C17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755" y="3413493"/>
            <a:ext cx="5960135" cy="1186205"/>
          </a:xfrm>
          <a:prstGeom prst="rect">
            <a:avLst/>
          </a:prstGeom>
        </p:spPr>
      </p:pic>
    </p:spTree>
    <p:extLst>
      <p:ext uri="{BB962C8B-B14F-4D97-AF65-F5344CB8AC3E}">
        <p14:creationId xmlns:p14="http://schemas.microsoft.com/office/powerpoint/2010/main" val="275547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B0F1C-0B9D-7E17-A15B-1AA4C2412A7C}"/>
              </a:ext>
            </a:extLst>
          </p:cNvPr>
          <p:cNvSpPr>
            <a:spLocks noGrp="1"/>
          </p:cNvSpPr>
          <p:nvPr>
            <p:ph type="title"/>
          </p:nvPr>
        </p:nvSpPr>
        <p:spPr>
          <a:xfrm>
            <a:off x="1109764" y="4471416"/>
            <a:ext cx="10013848" cy="1275738"/>
          </a:xfrm>
        </p:spPr>
        <p:txBody>
          <a:bodyPr vert="horz" lIns="91440" tIns="45720" rIns="91440" bIns="45720" rtlCol="0" anchor="b">
            <a:normAutofit/>
          </a:bodyPr>
          <a:lstStyle/>
          <a:p>
            <a:pPr>
              <a:lnSpc>
                <a:spcPct val="90000"/>
              </a:lnSpc>
            </a:pPr>
            <a:r>
              <a:rPr lang="en-US" sz="2200" b="0" i="0" kern="1200">
                <a:latin typeface="+mj-lt"/>
                <a:ea typeface="+mj-ea"/>
                <a:cs typeface="+mj-cs"/>
              </a:rPr>
              <a:t>Die </a:t>
            </a:r>
            <a:r>
              <a:rPr lang="en-US" sz="2200" b="0" i="0" kern="1200" err="1">
                <a:latin typeface="+mj-lt"/>
                <a:ea typeface="+mj-ea"/>
                <a:cs typeface="+mj-cs"/>
              </a:rPr>
              <a:t>Wachstumsfugen</a:t>
            </a:r>
            <a:r>
              <a:rPr lang="en-US" sz="2200" b="0" i="0" kern="1200">
                <a:latin typeface="+mj-lt"/>
                <a:ea typeface="+mj-ea"/>
                <a:cs typeface="+mj-cs"/>
              </a:rPr>
              <a:t> sind noch nicht </a:t>
            </a:r>
            <a:r>
              <a:rPr lang="en-US" sz="2200" b="0" i="0" kern="1200" err="1">
                <a:latin typeface="+mj-lt"/>
                <a:ea typeface="+mj-ea"/>
                <a:cs typeface="+mj-cs"/>
              </a:rPr>
              <a:t>geschlossen</a:t>
            </a:r>
            <a:r>
              <a:rPr lang="en-US" sz="2200" b="0" i="0" kern="1200">
                <a:latin typeface="+mj-lt"/>
                <a:ea typeface="+mj-ea"/>
                <a:cs typeface="+mj-cs"/>
              </a:rPr>
              <a:t>, </a:t>
            </a:r>
            <a:r>
              <a:rPr lang="en-US" sz="2200" b="0" i="0" kern="1200" err="1">
                <a:latin typeface="+mj-lt"/>
                <a:ea typeface="+mj-ea"/>
                <a:cs typeface="+mj-cs"/>
              </a:rPr>
              <a:t>daher</a:t>
            </a:r>
            <a:r>
              <a:rPr lang="en-US" sz="2200" b="0" i="0" kern="1200">
                <a:latin typeface="+mj-lt"/>
                <a:ea typeface="+mj-ea"/>
                <a:cs typeface="+mj-cs"/>
              </a:rPr>
              <a:t> ist die </a:t>
            </a:r>
            <a:r>
              <a:rPr lang="en-US" sz="2200" b="0" i="0" kern="1200" err="1">
                <a:latin typeface="+mj-lt"/>
                <a:ea typeface="+mj-ea"/>
                <a:cs typeface="+mj-cs"/>
              </a:rPr>
              <a:t>Futterwahl</a:t>
            </a:r>
            <a:r>
              <a:rPr lang="en-US" sz="2200" b="0" i="0" kern="1200">
                <a:latin typeface="+mj-lt"/>
                <a:ea typeface="+mj-ea"/>
                <a:cs typeface="+mj-cs"/>
              </a:rPr>
              <a:t> </a:t>
            </a:r>
            <a:r>
              <a:rPr lang="en-US" sz="2200" b="0" i="0" kern="1200" err="1">
                <a:latin typeface="+mj-lt"/>
                <a:ea typeface="+mj-ea"/>
                <a:cs typeface="+mj-cs"/>
              </a:rPr>
              <a:t>entscheidend</a:t>
            </a:r>
            <a:r>
              <a:rPr lang="en-US" sz="2200" b="0" i="0" kern="1200">
                <a:latin typeface="+mj-lt"/>
                <a:ea typeface="+mj-ea"/>
                <a:cs typeface="+mj-cs"/>
              </a:rPr>
              <a:t>. Welpenfutter – Junior – Adult, bitte auf </a:t>
            </a:r>
            <a:r>
              <a:rPr lang="en-US" sz="2200" b="0" i="0" kern="1200" err="1">
                <a:latin typeface="+mj-lt"/>
                <a:ea typeface="+mj-ea"/>
                <a:cs typeface="+mj-cs"/>
              </a:rPr>
              <a:t>Ruhephasen</a:t>
            </a:r>
            <a:r>
              <a:rPr lang="en-US" sz="2200" b="0" i="0" kern="1200">
                <a:latin typeface="+mj-lt"/>
                <a:ea typeface="+mj-ea"/>
                <a:cs typeface="+mj-cs"/>
              </a:rPr>
              <a:t> </a:t>
            </a:r>
            <a:r>
              <a:rPr lang="en-US" sz="2200" b="0" i="0" kern="1200" err="1">
                <a:latin typeface="+mj-lt"/>
                <a:ea typeface="+mj-ea"/>
                <a:cs typeface="+mj-cs"/>
              </a:rPr>
              <a:t>achten</a:t>
            </a:r>
            <a:r>
              <a:rPr lang="en-US" sz="2200" b="0" i="0" kern="1200">
                <a:latin typeface="+mj-lt"/>
                <a:ea typeface="+mj-ea"/>
                <a:cs typeface="+mj-cs"/>
              </a:rPr>
              <a:t> 18-20 Std.</a:t>
            </a:r>
            <a:endParaRPr lang="en-US" b="0" i="0" kern="1200">
              <a:latin typeface="+mj-lt"/>
              <a:ea typeface="+mj-ea"/>
              <a:cs typeface="+mj-cs"/>
            </a:endParaRPr>
          </a:p>
        </p:txBody>
      </p:sp>
      <p:pic>
        <p:nvPicPr>
          <p:cNvPr id="9" name="Grafik 8" descr="Ein Bild, das Text, Skelett, Zeichnung, Entwurf enthält.&#10;&#10;Automatisch generierte Beschreibung">
            <a:extLst>
              <a:ext uri="{FF2B5EF4-FFF2-40B4-BE49-F238E27FC236}">
                <a16:creationId xmlns:a16="http://schemas.microsoft.com/office/drawing/2014/main" id="{304A1890-A742-9889-E321-2D738C618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64" y="649224"/>
            <a:ext cx="4092174" cy="3099822"/>
          </a:xfrm>
          <a:prstGeom prst="rect">
            <a:avLst/>
          </a:prstGeom>
          <a:ln w="15875">
            <a:noFill/>
          </a:ln>
          <a:effectLst/>
        </p:spPr>
      </p:pic>
      <p:pic>
        <p:nvPicPr>
          <p:cNvPr id="16" name="Grafik 15" descr="Ein Bild, das Text, Schrift, Screenshot enthält.&#10;&#10;Automatisch generierte Beschreibung">
            <a:extLst>
              <a:ext uri="{FF2B5EF4-FFF2-40B4-BE49-F238E27FC236}">
                <a16:creationId xmlns:a16="http://schemas.microsoft.com/office/drawing/2014/main" id="{56CBC322-D9D1-AAAF-6CBB-AC9F3A7D7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553" y="1232138"/>
            <a:ext cx="6035040" cy="1693942"/>
          </a:xfrm>
          <a:prstGeom prst="rect">
            <a:avLst/>
          </a:prstGeom>
          <a:ln w="15875">
            <a:noFill/>
          </a:ln>
          <a:effectLst/>
        </p:spPr>
      </p:pic>
    </p:spTree>
    <p:extLst>
      <p:ext uri="{BB962C8B-B14F-4D97-AF65-F5344CB8AC3E}">
        <p14:creationId xmlns:p14="http://schemas.microsoft.com/office/powerpoint/2010/main" val="347007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97AEB-CFEE-E4CF-DC6E-47C9B2C0E4A4}"/>
              </a:ext>
            </a:extLst>
          </p:cNvPr>
          <p:cNvSpPr>
            <a:spLocks noGrp="1"/>
          </p:cNvSpPr>
          <p:nvPr>
            <p:ph type="title"/>
          </p:nvPr>
        </p:nvSpPr>
        <p:spPr/>
        <p:txBody>
          <a:bodyPr>
            <a:normAutofit/>
          </a:bodyPr>
          <a:lstStyle/>
          <a:p>
            <a:r>
              <a:rPr lang="de-DE" sz="4200" b="1" u="sng">
                <a:solidFill>
                  <a:schemeClr val="accent6"/>
                </a:solidFill>
                <a:effectLst>
                  <a:outerShdw blurRad="38100" dist="38100" dir="2700000" algn="tl">
                    <a:srgbClr val="000000">
                      <a:alpha val="43137"/>
                    </a:srgbClr>
                  </a:outerShdw>
                </a:effectLst>
              </a:rPr>
              <a:t>Trainingsgrundsätze</a:t>
            </a:r>
            <a:endParaRPr lang="de-DE" sz="4200" b="1"/>
          </a:p>
        </p:txBody>
      </p:sp>
      <p:sp>
        <p:nvSpPr>
          <p:cNvPr id="3" name="Inhaltsplatzhalter 2">
            <a:extLst>
              <a:ext uri="{FF2B5EF4-FFF2-40B4-BE49-F238E27FC236}">
                <a16:creationId xmlns:a16="http://schemas.microsoft.com/office/drawing/2014/main" id="{D5CAB361-36FB-9D47-F8ED-0640D57D7C05}"/>
              </a:ext>
            </a:extLst>
          </p:cNvPr>
          <p:cNvSpPr>
            <a:spLocks noGrp="1"/>
          </p:cNvSpPr>
          <p:nvPr>
            <p:ph idx="1"/>
          </p:nvPr>
        </p:nvSpPr>
        <p:spPr>
          <a:xfrm>
            <a:off x="838200" y="2310580"/>
            <a:ext cx="10515600" cy="4218039"/>
          </a:xfrm>
        </p:spPr>
        <p:txBody>
          <a:bodyPr>
            <a:normAutofit lnSpcReduction="10000"/>
          </a:bodyPr>
          <a:lstStyle/>
          <a:p>
            <a:r>
              <a:rPr lang="de-DE" sz="1700"/>
              <a:t>Von seinem Platz aus starten / Box / Station / Decke (Deckentraining), belohnt den Hund immer mal wieder mit Futter wenn er auf seiner Decke liegt- Futter hinlegen, da hüpfende Leckerchen eher anregend wirken</a:t>
            </a:r>
          </a:p>
          <a:p>
            <a:r>
              <a:rPr lang="de-DE" sz="1700"/>
              <a:t>3 Durchgänge / dann spielen, um die Motivation oben zu halten</a:t>
            </a:r>
          </a:p>
          <a:p>
            <a:r>
              <a:rPr lang="de-DE" sz="1700"/>
              <a:t>1 Durchgang mit 3 Futterstücken – 1 Minute Pause / Spielen – Rennen – kuscheln – etwas trinken lassen</a:t>
            </a:r>
          </a:p>
          <a:p>
            <a:r>
              <a:rPr lang="de-DE" sz="1700"/>
              <a:t>3 Durchgänge – maximal 3 Minuten – Hund mit einladender Körperbewegung wieder zu seinem Platz bringen</a:t>
            </a:r>
          </a:p>
          <a:p>
            <a:r>
              <a:rPr lang="de-DE" sz="1700"/>
              <a:t>In einem Raum mit wenig Ablenkung starten, klappt es dort gut, dann einen anderen Raum nehmen, dann mit mehr Ablenkung, dann nach draußen</a:t>
            </a:r>
          </a:p>
          <a:p>
            <a:r>
              <a:rPr lang="de-DE" sz="1700"/>
              <a:t>Auf rutschfesten Untergrund, damit der Hund sich nicht verletzt</a:t>
            </a:r>
          </a:p>
          <a:p>
            <a:r>
              <a:rPr lang="de-DE" sz="1700"/>
              <a:t>Klappt eine Übung nicht, dann den Verstärker, Timing, Futterpunkt überprüfen, Übung freundlich neutral beenden, spielen!! und den Hund auf seinen Platz bringen. Schau nochmal in dein Trainingstagebuch, wo die Übung wie am besten funktioniert hat.</a:t>
            </a:r>
          </a:p>
          <a:p>
            <a:r>
              <a:rPr lang="de-DE" sz="1700"/>
              <a:t>Ende des Trainings, verlasst mit eurem Hund den Übungsraum und geht etwas raus in den Garten oder in einen anderen Raum spielt dann etwas, oder schnüffeln lassen, die Übung wollt ihr nicht abrupt beenden – Hund ist dann alleine gelassen. </a:t>
            </a:r>
          </a:p>
        </p:txBody>
      </p:sp>
    </p:spTree>
    <p:extLst>
      <p:ext uri="{BB962C8B-B14F-4D97-AF65-F5344CB8AC3E}">
        <p14:creationId xmlns:p14="http://schemas.microsoft.com/office/powerpoint/2010/main" val="239131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7F4D8D-A49B-9F48-3209-02ED1A4B5C52}"/>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2200" b="1"/>
              <a:t>Checkliste</a:t>
            </a:r>
            <a:r>
              <a:rPr lang="en-US" sz="2200"/>
              <a:t>, finde heraus was für deinen Hund alles eine Verstärkung ist, d. h. nach welcher Verstärkung zeigt dein Tier das Verhalten wieder? Versuche  ca 20 zu finden.</a:t>
            </a:r>
          </a:p>
        </p:txBody>
      </p:sp>
      <p:sp>
        <p:nvSpPr>
          <p:cNvPr id="5" name="Inhaltsplatzhalter 4">
            <a:extLst>
              <a:ext uri="{FF2B5EF4-FFF2-40B4-BE49-F238E27FC236}">
                <a16:creationId xmlns:a16="http://schemas.microsoft.com/office/drawing/2014/main" id="{FF4FA67F-D6B6-21DE-1C32-69A350FCEA0D}"/>
              </a:ext>
            </a:extLst>
          </p:cNvPr>
          <p:cNvSpPr>
            <a:spLocks noGrp="1"/>
          </p:cNvSpPr>
          <p:nvPr>
            <p:ph sz="half" idx="2"/>
          </p:nvPr>
        </p:nvSpPr>
        <p:spPr>
          <a:xfrm>
            <a:off x="761802" y="2743200"/>
            <a:ext cx="4646905" cy="3613149"/>
          </a:xfrm>
        </p:spPr>
        <p:txBody>
          <a:bodyPr vert="horz" lIns="91440" tIns="45720" rIns="91440" bIns="45720" rtlCol="0" anchor="ctr">
            <a:normAutofit/>
          </a:bodyPr>
          <a:lstStyle/>
          <a:p>
            <a:pPr marL="0"/>
            <a:endParaRPr lang="en-US" sz="2000"/>
          </a:p>
          <a:p>
            <a:endParaRPr lang="en-US" sz="2000"/>
          </a:p>
          <a:p>
            <a:endParaRPr lang="en-US" sz="2000"/>
          </a:p>
        </p:txBody>
      </p:sp>
      <p:pic>
        <p:nvPicPr>
          <p:cNvPr id="7" name="Picture 6" descr="Symbole verschiedener Hunderassen">
            <a:extLst>
              <a:ext uri="{FF2B5EF4-FFF2-40B4-BE49-F238E27FC236}">
                <a16:creationId xmlns:a16="http://schemas.microsoft.com/office/drawing/2014/main" id="{70372858-421F-4E3E-E77C-73F1A369829D}"/>
              </a:ext>
            </a:extLst>
          </p:cNvPr>
          <p:cNvPicPr>
            <a:picLocks noChangeAspect="1"/>
          </p:cNvPicPr>
          <p:nvPr/>
        </p:nvPicPr>
        <p:blipFill>
          <a:blip r:embed="rId2"/>
          <a:srcRect l="23712" r="20670"/>
          <a:stretch>
            <a:fillRect/>
          </a:stretch>
        </p:blipFill>
        <p:spPr>
          <a:xfrm>
            <a:off x="6096000" y="1"/>
            <a:ext cx="6102825" cy="6858000"/>
          </a:xfrm>
          <a:prstGeom prst="rect">
            <a:avLst/>
          </a:prstGeom>
        </p:spPr>
      </p:pic>
    </p:spTree>
    <p:extLst>
      <p:ext uri="{BB962C8B-B14F-4D97-AF65-F5344CB8AC3E}">
        <p14:creationId xmlns:p14="http://schemas.microsoft.com/office/powerpoint/2010/main" val="105579598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Benji</Template>
  <TotalTime>0</TotalTime>
  <Words>4636</Words>
  <Application>Microsoft Office PowerPoint</Application>
  <PresentationFormat>Breitbild</PresentationFormat>
  <Paragraphs>260</Paragraphs>
  <Slides>41</Slides>
  <Notes>1</Notes>
  <HiddenSlides>20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41</vt:i4>
      </vt:variant>
    </vt:vector>
  </HeadingPairs>
  <TitlesOfParts>
    <vt:vector size="48" baseType="lpstr">
      <vt:lpstr>Aptos</vt:lpstr>
      <vt:lpstr>Aptos Display</vt:lpstr>
      <vt:lpstr>Arial</vt:lpstr>
      <vt:lpstr>Calibri</vt:lpstr>
      <vt:lpstr>Calibri Light</vt:lpstr>
      <vt:lpstr>Wingdings 3</vt:lpstr>
      <vt:lpstr>Office</vt:lpstr>
      <vt:lpstr>Welpenkurs 2026   Wenn Ihr Fragen habt, bin ich immer zu erreichen </vt:lpstr>
      <vt:lpstr>Tipps</vt:lpstr>
      <vt:lpstr>Tipps</vt:lpstr>
      <vt:lpstr>Signale die dein Hund schon kann</vt:lpstr>
      <vt:lpstr>Treffen</vt:lpstr>
      <vt:lpstr>Skelett des Hundes</vt:lpstr>
      <vt:lpstr>Die Wachstumsfugen sind noch nicht geschlossen, daher ist die Futterwahl entscheidend. Welpenfutter – Junior – Adult, bitte auf Ruhephasen achten 18-20 Std.</vt:lpstr>
      <vt:lpstr>Trainingsgrundsätze</vt:lpstr>
      <vt:lpstr>Checkliste, finde heraus was für deinen Hund alles eine Verstärkung ist, d. h. nach welcher Verstärkung zeigt dein Tier das Verhalten wieder? Versuche  ca 20 zu finden.</vt:lpstr>
      <vt:lpstr>Trainingstipps</vt:lpstr>
      <vt:lpstr>Möglicher Leckerchen-Ersatz</vt:lpstr>
      <vt:lpstr>PowerPoint-Präsentation</vt:lpstr>
      <vt:lpstr>Deckentraining</vt:lpstr>
      <vt:lpstr>IYC</vt:lpstr>
      <vt:lpstr>Such Such</vt:lpstr>
      <vt:lpstr>Break / Auflösesignal  </vt:lpstr>
      <vt:lpstr>Entspannung-Signale diese werden auf der Decke im Schnüffelteppichbelohnt</vt:lpstr>
      <vt:lpstr>Puzzle Übung</vt:lpstr>
      <vt:lpstr>Spiele richtig</vt:lpstr>
      <vt:lpstr>Handtarget</vt:lpstr>
      <vt:lpstr>Kinntarget / zum einfachen Geschirr anziehen</vt:lpstr>
      <vt:lpstr>Rückruf</vt:lpstr>
      <vt:lpstr>Anspringen vermeiden</vt:lpstr>
      <vt:lpstr>Beißhemmung</vt:lpstr>
      <vt:lpstr> Stubenreinheit  </vt:lpstr>
      <vt:lpstr>Ausgeben 1, während dem Spielen</vt:lpstr>
      <vt:lpstr>Ausgeben von Fressbarem</vt:lpstr>
      <vt:lpstr>Ausübung - Baa</vt:lpstr>
      <vt:lpstr>Ausübung mit 10 verschiedenen Gegenständen</vt:lpstr>
      <vt:lpstr>PowerPoint-Präsentation</vt:lpstr>
      <vt:lpstr>Teil 2</vt:lpstr>
      <vt:lpstr>Counting Game</vt:lpstr>
      <vt:lpstr>Capturing Sitz und Platz</vt:lpstr>
      <vt:lpstr>Rückruf in Kombination mit Suchsuch</vt:lpstr>
      <vt:lpstr>Hüftklopfer - Leinenführung</vt:lpstr>
      <vt:lpstr>Let`s go</vt:lpstr>
      <vt:lpstr>Target - Training</vt:lpstr>
      <vt:lpstr>Maulkorb Training</vt:lpstr>
      <vt:lpstr>Collar Grab - Game</vt:lpstr>
      <vt:lpstr>Futterversteck</vt:lpstr>
      <vt:lpstr>Hütchen umwerfen mit der Pfote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Melanie Schenzer</dc:creator>
  <cp:lastModifiedBy>Melanie Schenzer</cp:lastModifiedBy>
  <cp:revision>1</cp:revision>
  <dcterms:created xsi:type="dcterms:W3CDTF">2026-06-04T13:17:41Z</dcterms:created>
  <dcterms:modified xsi:type="dcterms:W3CDTF">2026-06-04T14:55:20Z</dcterms:modified>
</cp:coreProperties>
</file>